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custShowLst>
    <p:custShow name="Charts" id="0">
      <p:sldLst>
        <p:sld r:id="rId7"/>
        <p:sld r:id="rId8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hần 1" id="{F89FAB1F-D6C5-4C5B-A0FE-81AAE370101A}">
          <p14:sldIdLst>
            <p14:sldId id="256"/>
            <p14:sldId id="257"/>
            <p14:sldId id="267"/>
          </p14:sldIdLst>
        </p14:section>
        <p14:section name="Phần 2" id="{94ED9748-8161-49B4-BB72-AE7A3A017F96}">
          <p14:sldIdLst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ios Starqua" initials="KS" lastIdx="2" clrIdx="0">
    <p:extLst>
      <p:ext uri="{19B8F6BF-5375-455C-9EA6-DF929625EA0E}">
        <p15:presenceInfo xmlns:p15="http://schemas.microsoft.com/office/powerpoint/2012/main" userId="8cf9fb8f937025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C25A8D-D5FD-4FEB-94B6-B419D0AE24B6}" v="92" dt="2021-08-20T02:02:24.0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3" d="100"/>
          <a:sy n="53" d="100"/>
        </p:scale>
        <p:origin x="56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ios Starqua" userId="8cf9fb8f937025db" providerId="LiveId" clId="{4AC25A8D-D5FD-4FEB-94B6-B419D0AE24B6}"/>
    <pc:docChg chg="undo custSel addSld modSld modMainMaster addSection modSection">
      <pc:chgData name="Keios Starqua" userId="8cf9fb8f937025db" providerId="LiveId" clId="{4AC25A8D-D5FD-4FEB-94B6-B419D0AE24B6}" dt="2021-08-20T02:21:43.936" v="234" actId="20577"/>
      <pc:docMkLst>
        <pc:docMk/>
      </pc:docMkLst>
      <pc:sldChg chg="addSp delSp modSp mod modAnim addCm modCm modNotesTx">
        <pc:chgData name="Keios Starqua" userId="8cf9fb8f937025db" providerId="LiveId" clId="{4AC25A8D-D5FD-4FEB-94B6-B419D0AE24B6}" dt="2021-08-20T02:21:43.936" v="234" actId="20577"/>
        <pc:sldMkLst>
          <pc:docMk/>
          <pc:sldMk cId="1260025387" sldId="256"/>
        </pc:sldMkLst>
        <pc:spChg chg="mod">
          <ac:chgData name="Keios Starqua" userId="8cf9fb8f937025db" providerId="LiveId" clId="{4AC25A8D-D5FD-4FEB-94B6-B419D0AE24B6}" dt="2021-08-20T02:21:43.936" v="234" actId="20577"/>
          <ac:spMkLst>
            <pc:docMk/>
            <pc:sldMk cId="1260025387" sldId="256"/>
            <ac:spMk id="4" creationId="{CC23BBEC-977F-41BA-9AF8-F2C6427ACE33}"/>
          </ac:spMkLst>
        </pc:spChg>
        <pc:spChg chg="mod">
          <ac:chgData name="Keios Starqua" userId="8cf9fb8f937025db" providerId="LiveId" clId="{4AC25A8D-D5FD-4FEB-94B6-B419D0AE24B6}" dt="2021-08-20T00:48:19.635" v="31" actId="947"/>
          <ac:spMkLst>
            <pc:docMk/>
            <pc:sldMk cId="1260025387" sldId="256"/>
            <ac:spMk id="5" creationId="{7A9B02F7-D2A0-480D-BDC2-55A7EABA2E02}"/>
          </ac:spMkLst>
        </pc:spChg>
        <pc:spChg chg="add del mod">
          <ac:chgData name="Keios Starqua" userId="8cf9fb8f937025db" providerId="LiveId" clId="{4AC25A8D-D5FD-4FEB-94B6-B419D0AE24B6}" dt="2021-08-20T00:46:20.194" v="27" actId="33987"/>
          <ac:spMkLst>
            <pc:docMk/>
            <pc:sldMk cId="1260025387" sldId="256"/>
            <ac:spMk id="8" creationId="{388E97E1-A6C5-48C2-A1F5-E764DED6B012}"/>
          </ac:spMkLst>
        </pc:spChg>
        <pc:inkChg chg="add del">
          <ac:chgData name="Keios Starqua" userId="8cf9fb8f937025db" providerId="LiveId" clId="{4AC25A8D-D5FD-4FEB-94B6-B419D0AE24B6}" dt="2021-08-20T02:06:34.900" v="224" actId="21"/>
          <ac:inkMkLst>
            <pc:docMk/>
            <pc:sldMk cId="1260025387" sldId="256"/>
            <ac:inkMk id="9" creationId="{56AB8D1B-21A5-46BF-ABC3-32D684BCD963}"/>
          </ac:inkMkLst>
        </pc:inkChg>
      </pc:sldChg>
      <pc:sldChg chg="modSp mod modTransition setBg">
        <pc:chgData name="Keios Starqua" userId="8cf9fb8f937025db" providerId="LiveId" clId="{4AC25A8D-D5FD-4FEB-94B6-B419D0AE24B6}" dt="2021-08-20T01:43:46.151" v="212"/>
        <pc:sldMkLst>
          <pc:docMk/>
          <pc:sldMk cId="1280023586" sldId="257"/>
        </pc:sldMkLst>
        <pc:spChg chg="mod">
          <ac:chgData name="Keios Starqua" userId="8cf9fb8f937025db" providerId="LiveId" clId="{4AC25A8D-D5FD-4FEB-94B6-B419D0AE24B6}" dt="2021-08-20T00:52:33.500" v="51" actId="948"/>
          <ac:spMkLst>
            <pc:docMk/>
            <pc:sldMk cId="1280023586" sldId="257"/>
            <ac:spMk id="3" creationId="{FB82683B-4DC1-4A53-99EC-3563EEA455E4}"/>
          </ac:spMkLst>
        </pc:spChg>
      </pc:sldChg>
      <pc:sldChg chg="addSp delSp modSp mod">
        <pc:chgData name="Keios Starqua" userId="8cf9fb8f937025db" providerId="LiveId" clId="{4AC25A8D-D5FD-4FEB-94B6-B419D0AE24B6}" dt="2021-08-20T00:58:16.094" v="58"/>
        <pc:sldMkLst>
          <pc:docMk/>
          <pc:sldMk cId="1074833117" sldId="258"/>
        </pc:sldMkLst>
        <pc:spChg chg="del">
          <ac:chgData name="Keios Starqua" userId="8cf9fb8f937025db" providerId="LiveId" clId="{4AC25A8D-D5FD-4FEB-94B6-B419D0AE24B6}" dt="2021-08-20T00:54:43.991" v="52" actId="931"/>
          <ac:spMkLst>
            <pc:docMk/>
            <pc:sldMk cId="1074833117" sldId="258"/>
            <ac:spMk id="3" creationId="{A0BC3360-8357-4721-AB66-1278B3BB89FF}"/>
          </ac:spMkLst>
        </pc:spChg>
        <pc:picChg chg="add mod">
          <ac:chgData name="Keios Starqua" userId="8cf9fb8f937025db" providerId="LiveId" clId="{4AC25A8D-D5FD-4FEB-94B6-B419D0AE24B6}" dt="2021-08-20T00:58:16.094" v="58"/>
          <ac:picMkLst>
            <pc:docMk/>
            <pc:sldMk cId="1074833117" sldId="258"/>
            <ac:picMk id="7" creationId="{C68DDF27-833B-4D63-982D-967E86DB63A0}"/>
          </ac:picMkLst>
        </pc:picChg>
      </pc:sldChg>
      <pc:sldChg chg="addSp delSp modSp mod setBg">
        <pc:chgData name="Keios Starqua" userId="8cf9fb8f937025db" providerId="LiveId" clId="{4AC25A8D-D5FD-4FEB-94B6-B419D0AE24B6}" dt="2021-08-20T02:15:02.743" v="231"/>
        <pc:sldMkLst>
          <pc:docMk/>
          <pc:sldMk cId="1121544217" sldId="259"/>
        </pc:sldMkLst>
        <pc:spChg chg="add del">
          <ac:chgData name="Keios Starqua" userId="8cf9fb8f937025db" providerId="LiveId" clId="{4AC25A8D-D5FD-4FEB-94B6-B419D0AE24B6}" dt="2021-08-20T01:00:00.083" v="61" actId="3680"/>
          <ac:spMkLst>
            <pc:docMk/>
            <pc:sldMk cId="1121544217" sldId="259"/>
            <ac:spMk id="3" creationId="{0C300F79-241F-441D-A624-3034EDAB8683}"/>
          </ac:spMkLst>
        </pc:spChg>
        <pc:spChg chg="add del mod">
          <ac:chgData name="Keios Starqua" userId="8cf9fb8f937025db" providerId="LiveId" clId="{4AC25A8D-D5FD-4FEB-94B6-B419D0AE24B6}" dt="2021-08-20T01:01:49.455" v="63" actId="3680"/>
          <ac:spMkLst>
            <pc:docMk/>
            <pc:sldMk cId="1121544217" sldId="259"/>
            <ac:spMk id="9" creationId="{5FA6D0C6-EFD7-4ED5-80B7-7EF4F21E5FC9}"/>
          </ac:spMkLst>
        </pc:spChg>
        <pc:spChg chg="add del mod">
          <ac:chgData name="Keios Starqua" userId="8cf9fb8f937025db" providerId="LiveId" clId="{4AC25A8D-D5FD-4FEB-94B6-B419D0AE24B6}" dt="2021-08-20T01:08:03.619" v="73" actId="3680"/>
          <ac:spMkLst>
            <pc:docMk/>
            <pc:sldMk cId="1121544217" sldId="259"/>
            <ac:spMk id="12" creationId="{33DE9396-6B78-4862-AB1F-25D9721694C0}"/>
          </ac:spMkLst>
        </pc:spChg>
        <pc:graphicFrameChg chg="add del mod ord modGraphic">
          <ac:chgData name="Keios Starqua" userId="8cf9fb8f937025db" providerId="LiveId" clId="{4AC25A8D-D5FD-4FEB-94B6-B419D0AE24B6}" dt="2021-08-20T00:59:46.659" v="60" actId="3680"/>
          <ac:graphicFrameMkLst>
            <pc:docMk/>
            <pc:sldMk cId="1121544217" sldId="259"/>
            <ac:graphicFrameMk id="6" creationId="{A00F733B-56F3-4B51-BFD7-F6C316A19460}"/>
          </ac:graphicFrameMkLst>
        </pc:graphicFrameChg>
        <pc:graphicFrameChg chg="add del mod ord modGraphic">
          <ac:chgData name="Keios Starqua" userId="8cf9fb8f937025db" providerId="LiveId" clId="{4AC25A8D-D5FD-4FEB-94B6-B419D0AE24B6}" dt="2021-08-20T01:01:40.231" v="62" actId="478"/>
          <ac:graphicFrameMkLst>
            <pc:docMk/>
            <pc:sldMk cId="1121544217" sldId="259"/>
            <ac:graphicFrameMk id="7" creationId="{80D3D13E-6B8F-43A9-A32E-147BE68E20FC}"/>
          </ac:graphicFrameMkLst>
        </pc:graphicFrameChg>
        <pc:graphicFrameChg chg="add del mod ord modGraphic">
          <ac:chgData name="Keios Starqua" userId="8cf9fb8f937025db" providerId="LiveId" clId="{4AC25A8D-D5FD-4FEB-94B6-B419D0AE24B6}" dt="2021-08-20T01:07:50.220" v="72" actId="478"/>
          <ac:graphicFrameMkLst>
            <pc:docMk/>
            <pc:sldMk cId="1121544217" sldId="259"/>
            <ac:graphicFrameMk id="10" creationId="{63C4A08B-906F-4E10-82E3-9E3046B8E727}"/>
          </ac:graphicFrameMkLst>
        </pc:graphicFrameChg>
        <pc:graphicFrameChg chg="add mod ord modGraphic">
          <ac:chgData name="Keios Starqua" userId="8cf9fb8f937025db" providerId="LiveId" clId="{4AC25A8D-D5FD-4FEB-94B6-B419D0AE24B6}" dt="2021-08-20T02:12:36.837" v="227" actId="2165"/>
          <ac:graphicFrameMkLst>
            <pc:docMk/>
            <pc:sldMk cId="1121544217" sldId="259"/>
            <ac:graphicFrameMk id="13" creationId="{BB4B92BA-5D0B-4AA8-B50A-7D293F97CD4D}"/>
          </ac:graphicFrameMkLst>
        </pc:graphicFrameChg>
      </pc:sldChg>
      <pc:sldChg chg="addSp delSp modSp mod modAnim">
        <pc:chgData name="Keios Starqua" userId="8cf9fb8f937025db" providerId="LiveId" clId="{4AC25A8D-D5FD-4FEB-94B6-B419D0AE24B6}" dt="2021-08-20T01:41:09.693" v="205"/>
        <pc:sldMkLst>
          <pc:docMk/>
          <pc:sldMk cId="3165715715" sldId="260"/>
        </pc:sldMkLst>
        <pc:spChg chg="mod">
          <ac:chgData name="Keios Starqua" userId="8cf9fb8f937025db" providerId="LiveId" clId="{4AC25A8D-D5FD-4FEB-94B6-B419D0AE24B6}" dt="2021-08-20T01:28:42.674" v="182"/>
          <ac:spMkLst>
            <pc:docMk/>
            <pc:sldMk cId="3165715715" sldId="260"/>
            <ac:spMk id="2" creationId="{98BB781B-097A-43D8-B24D-28CDAA6F22F1}"/>
          </ac:spMkLst>
        </pc:spChg>
        <pc:spChg chg="del">
          <ac:chgData name="Keios Starqua" userId="8cf9fb8f937025db" providerId="LiveId" clId="{4AC25A8D-D5FD-4FEB-94B6-B419D0AE24B6}" dt="2021-08-20T01:10:54.820" v="123"/>
          <ac:spMkLst>
            <pc:docMk/>
            <pc:sldMk cId="3165715715" sldId="260"/>
            <ac:spMk id="3" creationId="{2FFE7F18-0F75-4BD2-A0EE-0D3D97665F78}"/>
          </ac:spMkLst>
        </pc:spChg>
        <pc:spChg chg="add del mod">
          <ac:chgData name="Keios Starqua" userId="8cf9fb8f937025db" providerId="LiveId" clId="{4AC25A8D-D5FD-4FEB-94B6-B419D0AE24B6}" dt="2021-08-20T01:22:07.206" v="153" actId="1957"/>
          <ac:spMkLst>
            <pc:docMk/>
            <pc:sldMk cId="3165715715" sldId="260"/>
            <ac:spMk id="18" creationId="{8B40C62D-DC25-4FD1-859C-0F1A9C58C41B}"/>
          </ac:spMkLst>
        </pc:spChg>
        <pc:spChg chg="add del mod">
          <ac:chgData name="Keios Starqua" userId="8cf9fb8f937025db" providerId="LiveId" clId="{4AC25A8D-D5FD-4FEB-94B6-B419D0AE24B6}" dt="2021-08-20T01:23:19.618" v="165"/>
          <ac:spMkLst>
            <pc:docMk/>
            <pc:sldMk cId="3165715715" sldId="260"/>
            <ac:spMk id="25" creationId="{BBF6CA3B-9BAD-478D-BBDE-9A1D49A45240}"/>
          </ac:spMkLst>
        </pc:spChg>
        <pc:spChg chg="add del mod">
          <ac:chgData name="Keios Starqua" userId="8cf9fb8f937025db" providerId="LiveId" clId="{4AC25A8D-D5FD-4FEB-94B6-B419D0AE24B6}" dt="2021-08-20T01:25:49.970" v="168"/>
          <ac:spMkLst>
            <pc:docMk/>
            <pc:sldMk cId="3165715715" sldId="260"/>
            <ac:spMk id="28" creationId="{71DE2E9A-02D1-4B60-951A-D25CA05ACEE9}"/>
          </ac:spMkLst>
        </pc:spChg>
        <pc:spChg chg="add mod">
          <ac:chgData name="Keios Starqua" userId="8cf9fb8f937025db" providerId="LiveId" clId="{4AC25A8D-D5FD-4FEB-94B6-B419D0AE24B6}" dt="2021-08-20T01:26:56.311" v="178" actId="478"/>
          <ac:spMkLst>
            <pc:docMk/>
            <pc:sldMk cId="3165715715" sldId="260"/>
            <ac:spMk id="34" creationId="{BD3C9166-F815-4C1A-A7CF-4324B93B89BA}"/>
          </ac:spMkLst>
        </pc:spChg>
        <pc:graphicFrameChg chg="add del mod">
          <ac:chgData name="Keios Starqua" userId="8cf9fb8f937025db" providerId="LiveId" clId="{4AC25A8D-D5FD-4FEB-94B6-B419D0AE24B6}" dt="2021-08-20T01:21:24.141" v="149" actId="478"/>
          <ac:graphicFrameMkLst>
            <pc:docMk/>
            <pc:sldMk cId="3165715715" sldId="260"/>
            <ac:graphicFrameMk id="6" creationId="{36873410-F690-4A10-B1E9-8352FFDD107F}"/>
          </ac:graphicFrameMkLst>
        </pc:graphicFrameChg>
        <pc:graphicFrameChg chg="add del mod">
          <ac:chgData name="Keios Starqua" userId="8cf9fb8f937025db" providerId="LiveId" clId="{4AC25A8D-D5FD-4FEB-94B6-B419D0AE24B6}" dt="2021-08-20T01:17:07.375" v="131" actId="478"/>
          <ac:graphicFrameMkLst>
            <pc:docMk/>
            <pc:sldMk cId="3165715715" sldId="260"/>
            <ac:graphicFrameMk id="9" creationId="{0B9F9B97-D2EE-42B7-9D9E-FA7C2747C494}"/>
          </ac:graphicFrameMkLst>
        </pc:graphicFrameChg>
        <pc:graphicFrameChg chg="add del mod">
          <ac:chgData name="Keios Starqua" userId="8cf9fb8f937025db" providerId="LiveId" clId="{4AC25A8D-D5FD-4FEB-94B6-B419D0AE24B6}" dt="2021-08-20T01:21:41.097" v="151" actId="478"/>
          <ac:graphicFrameMkLst>
            <pc:docMk/>
            <pc:sldMk cId="3165715715" sldId="260"/>
            <ac:graphicFrameMk id="16" creationId="{FD815F5B-7369-4CB3-B785-69878F335B25}"/>
          </ac:graphicFrameMkLst>
        </pc:graphicFrameChg>
        <pc:graphicFrameChg chg="add del mod">
          <ac:chgData name="Keios Starqua" userId="8cf9fb8f937025db" providerId="LiveId" clId="{4AC25A8D-D5FD-4FEB-94B6-B419D0AE24B6}" dt="2021-08-20T01:23:01.545" v="164" actId="478"/>
          <ac:graphicFrameMkLst>
            <pc:docMk/>
            <pc:sldMk cId="3165715715" sldId="260"/>
            <ac:graphicFrameMk id="23" creationId="{2F6BCF8D-DB0F-4C10-82BE-ACFB36A6F943}"/>
          </ac:graphicFrameMkLst>
        </pc:graphicFrameChg>
        <pc:graphicFrameChg chg="add del mod">
          <ac:chgData name="Keios Starqua" userId="8cf9fb8f937025db" providerId="LiveId" clId="{4AC25A8D-D5FD-4FEB-94B6-B419D0AE24B6}" dt="2021-08-20T01:23:40.907" v="167" actId="478"/>
          <ac:graphicFrameMkLst>
            <pc:docMk/>
            <pc:sldMk cId="3165715715" sldId="260"/>
            <ac:graphicFrameMk id="26" creationId="{437439A4-49A0-4835-BE35-85DB1A924D1E}"/>
          </ac:graphicFrameMkLst>
        </pc:graphicFrameChg>
        <pc:graphicFrameChg chg="add del mod">
          <ac:chgData name="Keios Starqua" userId="8cf9fb8f937025db" providerId="LiveId" clId="{4AC25A8D-D5FD-4FEB-94B6-B419D0AE24B6}" dt="2021-08-20T01:26:56.311" v="178" actId="478"/>
          <ac:graphicFrameMkLst>
            <pc:docMk/>
            <pc:sldMk cId="3165715715" sldId="260"/>
            <ac:graphicFrameMk id="29" creationId="{CF62EC74-1019-4DD9-984C-FDEF74C2E77C}"/>
          </ac:graphicFrameMkLst>
        </pc:graphicFrameChg>
        <pc:graphicFrameChg chg="add del mod">
          <ac:chgData name="Keios Starqua" userId="8cf9fb8f937025db" providerId="LiveId" clId="{4AC25A8D-D5FD-4FEB-94B6-B419D0AE24B6}" dt="2021-08-20T01:26:18.415" v="176" actId="478"/>
          <ac:graphicFrameMkLst>
            <pc:docMk/>
            <pc:sldMk cId="3165715715" sldId="260"/>
            <ac:graphicFrameMk id="32" creationId="{76231205-A20B-4A7D-9DA8-C5CE37EA935C}"/>
          </ac:graphicFrameMkLst>
        </pc:graphicFrameChg>
        <pc:graphicFrameChg chg="add mod">
          <ac:chgData name="Keios Starqua" userId="8cf9fb8f937025db" providerId="LiveId" clId="{4AC25A8D-D5FD-4FEB-94B6-B419D0AE24B6}" dt="2021-08-20T01:28:29.058" v="181" actId="1076"/>
          <ac:graphicFrameMkLst>
            <pc:docMk/>
            <pc:sldMk cId="3165715715" sldId="260"/>
            <ac:graphicFrameMk id="35" creationId="{C3D1C646-D993-4AE3-A6DB-5360DD7BFD52}"/>
          </ac:graphicFrameMkLst>
        </pc:graphicFrameChg>
      </pc:sldChg>
      <pc:sldChg chg="addSp delSp modSp mod">
        <pc:chgData name="Keios Starqua" userId="8cf9fb8f937025db" providerId="LiveId" clId="{4AC25A8D-D5FD-4FEB-94B6-B419D0AE24B6}" dt="2021-08-20T01:29:46.968" v="187" actId="27918"/>
        <pc:sldMkLst>
          <pc:docMk/>
          <pc:sldMk cId="2922374456" sldId="261"/>
        </pc:sldMkLst>
        <pc:spChg chg="del">
          <ac:chgData name="Keios Starqua" userId="8cf9fb8f937025db" providerId="LiveId" clId="{4AC25A8D-D5FD-4FEB-94B6-B419D0AE24B6}" dt="2021-08-20T01:29:21.714" v="185" actId="1957"/>
          <ac:spMkLst>
            <pc:docMk/>
            <pc:sldMk cId="2922374456" sldId="261"/>
            <ac:spMk id="3" creationId="{B1D165B0-3B59-460F-BD2E-AFD51E9A9D56}"/>
          </ac:spMkLst>
        </pc:spChg>
        <pc:graphicFrameChg chg="add mod">
          <ac:chgData name="Keios Starqua" userId="8cf9fb8f937025db" providerId="LiveId" clId="{4AC25A8D-D5FD-4FEB-94B6-B419D0AE24B6}" dt="2021-08-20T01:29:21.714" v="185" actId="1957"/>
          <ac:graphicFrameMkLst>
            <pc:docMk/>
            <pc:sldMk cId="2922374456" sldId="261"/>
            <ac:graphicFrameMk id="8" creationId="{690B33C9-7652-4C4B-B76C-AF67FB106468}"/>
          </ac:graphicFrameMkLst>
        </pc:graphicFrameChg>
      </pc:sldChg>
      <pc:sldChg chg="addSp delSp modSp mod">
        <pc:chgData name="Keios Starqua" userId="8cf9fb8f937025db" providerId="LiveId" clId="{4AC25A8D-D5FD-4FEB-94B6-B419D0AE24B6}" dt="2021-08-20T01:32:54.118" v="189" actId="12269"/>
        <pc:sldMkLst>
          <pc:docMk/>
          <pc:sldMk cId="3594980683" sldId="262"/>
        </pc:sldMkLst>
        <pc:spChg chg="del">
          <ac:chgData name="Keios Starqua" userId="8cf9fb8f937025db" providerId="LiveId" clId="{4AC25A8D-D5FD-4FEB-94B6-B419D0AE24B6}" dt="2021-08-20T01:32:19.486" v="188" actId="1032"/>
          <ac:spMkLst>
            <pc:docMk/>
            <pc:sldMk cId="3594980683" sldId="262"/>
            <ac:spMk id="3" creationId="{9DD7ED09-194F-4243-8511-1940BB6FEDA3}"/>
          </ac:spMkLst>
        </pc:spChg>
        <pc:graphicFrameChg chg="add mod modGraphic">
          <ac:chgData name="Keios Starqua" userId="8cf9fb8f937025db" providerId="LiveId" clId="{4AC25A8D-D5FD-4FEB-94B6-B419D0AE24B6}" dt="2021-08-20T01:32:54.118" v="189" actId="12269"/>
          <ac:graphicFrameMkLst>
            <pc:docMk/>
            <pc:sldMk cId="3594980683" sldId="262"/>
            <ac:graphicFrameMk id="6" creationId="{5F4CE0D5-9982-40B3-99ED-1866116A74E2}"/>
          </ac:graphicFrameMkLst>
        </pc:graphicFrameChg>
      </pc:sldChg>
      <pc:sldChg chg="addSp modSp modAnim">
        <pc:chgData name="Keios Starqua" userId="8cf9fb8f937025db" providerId="LiveId" clId="{4AC25A8D-D5FD-4FEB-94B6-B419D0AE24B6}" dt="2021-08-20T01:33:45.461" v="190" actId="931"/>
        <pc:sldMkLst>
          <pc:docMk/>
          <pc:sldMk cId="3331095024" sldId="263"/>
        </pc:sldMkLst>
        <pc:picChg chg="add mod">
          <ac:chgData name="Keios Starqua" userId="8cf9fb8f937025db" providerId="LiveId" clId="{4AC25A8D-D5FD-4FEB-94B6-B419D0AE24B6}" dt="2021-08-20T01:33:45.461" v="190" actId="931"/>
          <ac:picMkLst>
            <pc:docMk/>
            <pc:sldMk cId="3331095024" sldId="263"/>
            <ac:picMk id="7" creationId="{21924C46-AFA2-47B7-9708-B4460D8B387F}"/>
          </ac:picMkLst>
        </pc:picChg>
      </pc:sldChg>
      <pc:sldChg chg="addSp modSp mod">
        <pc:chgData name="Keios Starqua" userId="8cf9fb8f937025db" providerId="LiveId" clId="{4AC25A8D-D5FD-4FEB-94B6-B419D0AE24B6}" dt="2021-08-20T01:38:27.857" v="198"/>
        <pc:sldMkLst>
          <pc:docMk/>
          <pc:sldMk cId="49022661" sldId="264"/>
        </pc:sldMkLst>
        <pc:spChg chg="add mod">
          <ac:chgData name="Keios Starqua" userId="8cf9fb8f937025db" providerId="LiveId" clId="{4AC25A8D-D5FD-4FEB-94B6-B419D0AE24B6}" dt="2021-08-20T01:38:27.857" v="198"/>
          <ac:spMkLst>
            <pc:docMk/>
            <pc:sldMk cId="49022661" sldId="264"/>
            <ac:spMk id="6" creationId="{36D09091-B3D7-4D32-B5F5-93DFF69CDFA1}"/>
          </ac:spMkLst>
        </pc:spChg>
      </pc:sldChg>
      <pc:sldChg chg="addSp modSp new mod modAnim">
        <pc:chgData name="Keios Starqua" userId="8cf9fb8f937025db" providerId="LiveId" clId="{4AC25A8D-D5FD-4FEB-94B6-B419D0AE24B6}" dt="2021-08-20T01:39:54.482" v="201" actId="931"/>
        <pc:sldMkLst>
          <pc:docMk/>
          <pc:sldMk cId="1675516140" sldId="265"/>
        </pc:sldMkLst>
        <pc:spChg chg="mod">
          <ac:chgData name="Keios Starqua" userId="8cf9fb8f937025db" providerId="LiveId" clId="{4AC25A8D-D5FD-4FEB-94B6-B419D0AE24B6}" dt="2021-08-20T01:39:04.681" v="200"/>
          <ac:spMkLst>
            <pc:docMk/>
            <pc:sldMk cId="1675516140" sldId="265"/>
            <ac:spMk id="2" creationId="{D8A75AE8-E28C-4AE2-8B7F-27AA61FADC79}"/>
          </ac:spMkLst>
        </pc:spChg>
        <pc:picChg chg="add mod">
          <ac:chgData name="Keios Starqua" userId="8cf9fb8f937025db" providerId="LiveId" clId="{4AC25A8D-D5FD-4FEB-94B6-B419D0AE24B6}" dt="2021-08-20T01:39:54.482" v="201" actId="931"/>
          <ac:picMkLst>
            <pc:docMk/>
            <pc:sldMk cId="1675516140" sldId="265"/>
            <ac:picMk id="7" creationId="{A564FC4F-1388-4BDF-8C46-26F4E39BF286}"/>
          </ac:picMkLst>
        </pc:picChg>
      </pc:sldChg>
      <pc:sldChg chg="new mod modShow">
        <pc:chgData name="Keios Starqua" userId="8cf9fb8f937025db" providerId="LiveId" clId="{4AC25A8D-D5FD-4FEB-94B6-B419D0AE24B6}" dt="2021-08-20T01:40:28.233" v="203" actId="729"/>
        <pc:sldMkLst>
          <pc:docMk/>
          <pc:sldMk cId="3335467383" sldId="266"/>
        </pc:sldMkLst>
      </pc:sldChg>
      <pc:sldChg chg="new">
        <pc:chgData name="Keios Starqua" userId="8cf9fb8f937025db" providerId="LiveId" clId="{4AC25A8D-D5FD-4FEB-94B6-B419D0AE24B6}" dt="2021-08-20T02:03:07.092" v="220" actId="680"/>
        <pc:sldMkLst>
          <pc:docMk/>
          <pc:sldMk cId="1651118175" sldId="267"/>
        </pc:sldMkLst>
      </pc:sldChg>
      <pc:sldMasterChg chg="modSp modSldLayout">
        <pc:chgData name="Keios Starqua" userId="8cf9fb8f937025db" providerId="LiveId" clId="{4AC25A8D-D5FD-4FEB-94B6-B419D0AE24B6}" dt="2021-08-20T00:45:10.676" v="24" actId="14100"/>
        <pc:sldMasterMkLst>
          <pc:docMk/>
          <pc:sldMasterMk cId="2228825116" sldId="2147483648"/>
        </pc:sldMasterMkLst>
        <pc:spChg chg="mod">
          <ac:chgData name="Keios Starqua" userId="8cf9fb8f937025db" providerId="LiveId" clId="{4AC25A8D-D5FD-4FEB-94B6-B419D0AE24B6}" dt="2021-08-20T00:38:21.516" v="6" actId="12"/>
          <ac:spMkLst>
            <pc:docMk/>
            <pc:sldMasterMk cId="2228825116" sldId="2147483648"/>
            <ac:spMk id="3" creationId="{45E9F42A-FE44-46B2-9589-D3D4122AE006}"/>
          </ac:spMkLst>
        </pc:spChg>
        <pc:spChg chg="mod">
          <ac:chgData name="Keios Starqua" userId="8cf9fb8f937025db" providerId="LiveId" clId="{4AC25A8D-D5FD-4FEB-94B6-B419D0AE24B6}" dt="2021-08-20T00:36:52.643" v="1" actId="207"/>
          <ac:spMkLst>
            <pc:docMk/>
            <pc:sldMasterMk cId="2228825116" sldId="2147483648"/>
            <ac:spMk id="6" creationId="{214D518D-6B2F-4DF5-9ACC-29709AC5E863}"/>
          </ac:spMkLst>
        </pc:spChg>
        <pc:sldLayoutChg chg="addSp modSp mod">
          <pc:chgData name="Keios Starqua" userId="8cf9fb8f937025db" providerId="LiveId" clId="{4AC25A8D-D5FD-4FEB-94B6-B419D0AE24B6}" dt="2021-08-20T00:45:10.676" v="24" actId="14100"/>
          <pc:sldLayoutMkLst>
            <pc:docMk/>
            <pc:sldMasterMk cId="2228825116" sldId="2147483648"/>
            <pc:sldLayoutMk cId="1287301961" sldId="2147483650"/>
          </pc:sldLayoutMkLst>
          <pc:spChg chg="mod">
            <ac:chgData name="Keios Starqua" userId="8cf9fb8f937025db" providerId="LiveId" clId="{4AC25A8D-D5FD-4FEB-94B6-B419D0AE24B6}" dt="2021-08-20T00:38:58.781" v="8" actId="207"/>
            <ac:spMkLst>
              <pc:docMk/>
              <pc:sldMasterMk cId="2228825116" sldId="2147483648"/>
              <pc:sldLayoutMk cId="1287301961" sldId="2147483650"/>
              <ac:spMk id="2" creationId="{7E57012C-2422-40F6-B26B-E0839C45B09A}"/>
            </ac:spMkLst>
          </pc:spChg>
          <pc:spChg chg="add mod">
            <ac:chgData name="Keios Starqua" userId="8cf9fb8f937025db" providerId="LiveId" clId="{4AC25A8D-D5FD-4FEB-94B6-B419D0AE24B6}" dt="2021-08-20T00:45:10.676" v="24" actId="14100"/>
            <ac:spMkLst>
              <pc:docMk/>
              <pc:sldMasterMk cId="2228825116" sldId="2147483648"/>
              <pc:sldLayoutMk cId="1287301961" sldId="2147483650"/>
              <ac:spMk id="9" creationId="{EBD41B7E-260E-4EFA-A12E-82536995E258}"/>
            </ac:spMkLst>
          </pc:spChg>
          <pc:spChg chg="add mod">
            <ac:chgData name="Keios Starqua" userId="8cf9fb8f937025db" providerId="LiveId" clId="{4AC25A8D-D5FD-4FEB-94B6-B419D0AE24B6}" dt="2021-08-20T00:44:20.539" v="21" actId="1076"/>
            <ac:spMkLst>
              <pc:docMk/>
              <pc:sldMasterMk cId="2228825116" sldId="2147483648"/>
              <pc:sldLayoutMk cId="1287301961" sldId="2147483650"/>
              <ac:spMk id="10" creationId="{BDF2B92E-6B3F-4ABA-87F6-506DEC243DA9}"/>
            </ac:spMkLst>
          </pc:spChg>
          <pc:spChg chg="add mod">
            <ac:chgData name="Keios Starqua" userId="8cf9fb8f937025db" providerId="LiveId" clId="{4AC25A8D-D5FD-4FEB-94B6-B419D0AE24B6}" dt="2021-08-20T00:45:01.149" v="23" actId="1076"/>
            <ac:spMkLst>
              <pc:docMk/>
              <pc:sldMasterMk cId="2228825116" sldId="2147483648"/>
              <pc:sldLayoutMk cId="1287301961" sldId="2147483650"/>
              <ac:spMk id="11" creationId="{E0E2266F-CF94-4967-A5CD-D1E06DFD922D}"/>
            </ac:spMkLst>
          </pc:spChg>
          <pc:picChg chg="add mod">
            <ac:chgData name="Keios Starqua" userId="8cf9fb8f937025db" providerId="LiveId" clId="{4AC25A8D-D5FD-4FEB-94B6-B419D0AE24B6}" dt="2021-08-20T00:40:27.436" v="16" actId="1076"/>
            <ac:picMkLst>
              <pc:docMk/>
              <pc:sldMasterMk cId="2228825116" sldId="2147483648"/>
              <pc:sldLayoutMk cId="1287301961" sldId="2147483650"/>
              <ac:picMk id="8" creationId="{7617906D-82C8-4886-806F-94E7685944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8cf9fb8f937025db/Documents/BVU/HK3%20-%20Now/MOS%203%20PowerPoint/Exercises_MOS_PowerPoint_2010/Fantas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[Fantasy.xlsx]Sheet1!$B$1</c:f>
              <c:strCache>
                <c:ptCount val="1"/>
                <c:pt idx="0">
                  <c:v>Sức mạnh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[Fantasy.xlsx]Sheet1!$A$2:$A$4</c:f>
              <c:strCache>
                <c:ptCount val="3"/>
                <c:pt idx="0">
                  <c:v>Người</c:v>
                </c:pt>
                <c:pt idx="1">
                  <c:v>Con</c:v>
                </c:pt>
                <c:pt idx="2">
                  <c:v>Tinh linh</c:v>
                </c:pt>
              </c:strCache>
            </c:strRef>
          </c:cat>
          <c:val>
            <c:numRef>
              <c:f>[Fantasy.xlsx]Sheet1!$B$2:$B$4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18-4D5E-9DBF-AEB08983F86E}"/>
            </c:ext>
          </c:extLst>
        </c:ser>
        <c:ser>
          <c:idx val="1"/>
          <c:order val="1"/>
          <c:tx>
            <c:strRef>
              <c:f>[Fantasy.xlsx]Sheet1!$C$1</c:f>
              <c:strCache>
                <c:ptCount val="1"/>
                <c:pt idx="0">
                  <c:v>Trí tuệ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[Fantasy.xlsx]Sheet1!$A$2:$A$4</c:f>
              <c:strCache>
                <c:ptCount val="3"/>
                <c:pt idx="0">
                  <c:v>Người</c:v>
                </c:pt>
                <c:pt idx="1">
                  <c:v>Con</c:v>
                </c:pt>
                <c:pt idx="2">
                  <c:v>Tinh linh</c:v>
                </c:pt>
              </c:strCache>
            </c:strRef>
          </c:cat>
          <c:val>
            <c:numRef>
              <c:f>[Fantasy.xlsx]Sheet1!$C$2:$C$4</c:f>
              <c:numCache>
                <c:formatCode>General</c:formatCode>
                <c:ptCount val="3"/>
                <c:pt idx="0">
                  <c:v>3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718-4D5E-9DBF-AEB08983F86E}"/>
            </c:ext>
          </c:extLst>
        </c:ser>
        <c:ser>
          <c:idx val="2"/>
          <c:order val="2"/>
          <c:tx>
            <c:strRef>
              <c:f>[Fantasy.xlsx]Sheet1!$D$1</c:f>
              <c:strCache>
                <c:ptCount val="1"/>
                <c:pt idx="0">
                  <c:v>Phép thuật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[Fantasy.xlsx]Sheet1!$A$2:$A$4</c:f>
              <c:strCache>
                <c:ptCount val="3"/>
                <c:pt idx="0">
                  <c:v>Người</c:v>
                </c:pt>
                <c:pt idx="1">
                  <c:v>Con</c:v>
                </c:pt>
                <c:pt idx="2">
                  <c:v>Tinh linh</c:v>
                </c:pt>
              </c:strCache>
            </c:strRef>
          </c:cat>
          <c:val>
            <c:numRef>
              <c:f>[Fantasy.xlsx]Sheet1!$D$2:$D$4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718-4D5E-9DBF-AEB08983F86E}"/>
            </c:ext>
          </c:extLst>
        </c:ser>
        <c:ser>
          <c:idx val="3"/>
          <c:order val="3"/>
          <c:tx>
            <c:strRef>
              <c:f>[Fantasy.xlsx]Sheet1!$E$1</c:f>
              <c:strCache>
                <c:ptCount val="1"/>
                <c:pt idx="0">
                  <c:v>Ma lực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  <a:sp3d/>
          </c:spPr>
          <c:invertIfNegative val="0"/>
          <c:cat>
            <c:strRef>
              <c:f>[Fantasy.xlsx]Sheet1!$A$2:$A$4</c:f>
              <c:strCache>
                <c:ptCount val="3"/>
                <c:pt idx="0">
                  <c:v>Người</c:v>
                </c:pt>
                <c:pt idx="1">
                  <c:v>Con</c:v>
                </c:pt>
                <c:pt idx="2">
                  <c:v>Tinh linh</c:v>
                </c:pt>
              </c:strCache>
            </c:strRef>
          </c:cat>
          <c:val>
            <c:numRef>
              <c:f>[Fantasy.xlsx]Sheet1!$E$2:$E$4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718-4D5E-9DBF-AEB08983F8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378815647"/>
        <c:axId val="378816063"/>
        <c:axId val="0"/>
      </c:bar3DChart>
      <c:catAx>
        <c:axId val="3788156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816063"/>
        <c:crosses val="autoZero"/>
        <c:auto val="1"/>
        <c:lblAlgn val="ctr"/>
        <c:lblOffset val="100"/>
        <c:noMultiLvlLbl val="0"/>
      </c:catAx>
      <c:valAx>
        <c:axId val="378816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8156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3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7F2F-4A22-8D28-81D725BCB04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7F2F-4A22-8D28-81D725BCB04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7F2F-4A22-8D28-81D725BCB04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7F2F-4A22-8D28-81D725BCB04F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FC1-4ED0-86AB-6C6EE7FB1F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8-20T07:49:26.601" idx="1">
    <p:pos x="6720" y="2269"/>
    <p:text>Thay đổi màu sắc</p:text>
    <p:extLst>
      <p:ext uri="{C676402C-5697-4E1C-873F-D02D1690AC5C}">
        <p15:threadingInfo xmlns:p15="http://schemas.microsoft.com/office/powerpoint/2012/main" timeZoneBias="-420"/>
      </p:ext>
    </p:extLst>
  </p:cm>
  <p:cm authorId="1" dt="2021-08-20T09:09:43.658" idx="2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C33E11-3D16-4440-B8A5-C683A5CEDB9E}" type="doc">
      <dgm:prSet loTypeId="urn:microsoft.com/office/officeart/2005/8/layout/orgChart1" loCatId="hierarchy" qsTypeId="urn:microsoft.com/office/officeart/2005/8/quickstyle/3d4" qsCatId="3D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91131B4D-B579-4DEB-A506-07DC2E171520}">
      <dgm:prSet phldrT="[Text]" phldr="1"/>
      <dgm:spPr/>
      <dgm:t>
        <a:bodyPr/>
        <a:lstStyle/>
        <a:p>
          <a:endParaRPr lang="en-US"/>
        </a:p>
      </dgm:t>
    </dgm:pt>
    <dgm:pt modelId="{88D86279-3F3B-4C0A-83DB-2900B0B30214}" type="parTrans" cxnId="{73009907-5430-4849-9377-5EABA4C347D4}">
      <dgm:prSet/>
      <dgm:spPr/>
      <dgm:t>
        <a:bodyPr/>
        <a:lstStyle/>
        <a:p>
          <a:endParaRPr lang="en-US"/>
        </a:p>
      </dgm:t>
    </dgm:pt>
    <dgm:pt modelId="{A05DD27D-F39F-4C25-8C09-EE3735D04AF6}" type="sibTrans" cxnId="{73009907-5430-4849-9377-5EABA4C347D4}">
      <dgm:prSet/>
      <dgm:spPr/>
      <dgm:t>
        <a:bodyPr/>
        <a:lstStyle/>
        <a:p>
          <a:endParaRPr lang="en-US"/>
        </a:p>
      </dgm:t>
    </dgm:pt>
    <dgm:pt modelId="{D5A004C8-FC08-4A4F-A986-39E0148EFC1A}" type="asst">
      <dgm:prSet phldrT="[Text]" phldr="1"/>
      <dgm:spPr/>
      <dgm:t>
        <a:bodyPr/>
        <a:lstStyle/>
        <a:p>
          <a:endParaRPr lang="en-US"/>
        </a:p>
      </dgm:t>
    </dgm:pt>
    <dgm:pt modelId="{A3328518-A89B-4600-B9B8-5F0ED1AB1A17}" type="parTrans" cxnId="{B820F1BA-12D6-4121-8DD0-0C4BB18AABA1}">
      <dgm:prSet/>
      <dgm:spPr/>
      <dgm:t>
        <a:bodyPr/>
        <a:lstStyle/>
        <a:p>
          <a:endParaRPr lang="en-US"/>
        </a:p>
      </dgm:t>
    </dgm:pt>
    <dgm:pt modelId="{32A46EF0-91CD-4B82-9A67-B487FBA48FDF}" type="sibTrans" cxnId="{B820F1BA-12D6-4121-8DD0-0C4BB18AABA1}">
      <dgm:prSet/>
      <dgm:spPr/>
      <dgm:t>
        <a:bodyPr/>
        <a:lstStyle/>
        <a:p>
          <a:endParaRPr lang="en-US"/>
        </a:p>
      </dgm:t>
    </dgm:pt>
    <dgm:pt modelId="{DF45FB71-0D5B-4536-B2EE-C6306F22012E}">
      <dgm:prSet phldrT="[Text]" phldr="1"/>
      <dgm:spPr/>
      <dgm:t>
        <a:bodyPr/>
        <a:lstStyle/>
        <a:p>
          <a:endParaRPr lang="en-US"/>
        </a:p>
      </dgm:t>
    </dgm:pt>
    <dgm:pt modelId="{8BBFD8EF-3B4C-4607-90F8-7ADC72BBAE41}" type="parTrans" cxnId="{627C142E-0A94-48C9-99CF-0458E2891B75}">
      <dgm:prSet/>
      <dgm:spPr/>
      <dgm:t>
        <a:bodyPr/>
        <a:lstStyle/>
        <a:p>
          <a:endParaRPr lang="en-US"/>
        </a:p>
      </dgm:t>
    </dgm:pt>
    <dgm:pt modelId="{EC7EF713-E05A-48A4-825D-E460864A7659}" type="sibTrans" cxnId="{627C142E-0A94-48C9-99CF-0458E2891B75}">
      <dgm:prSet/>
      <dgm:spPr/>
      <dgm:t>
        <a:bodyPr/>
        <a:lstStyle/>
        <a:p>
          <a:endParaRPr lang="en-US"/>
        </a:p>
      </dgm:t>
    </dgm:pt>
    <dgm:pt modelId="{4D114302-192F-459A-BED1-48BBB1E885E5}">
      <dgm:prSet phldrT="[Text]" phldr="1"/>
      <dgm:spPr/>
      <dgm:t>
        <a:bodyPr/>
        <a:lstStyle/>
        <a:p>
          <a:endParaRPr lang="en-US"/>
        </a:p>
      </dgm:t>
    </dgm:pt>
    <dgm:pt modelId="{F89AB406-FEF2-44BF-86BA-AEDC8B17F0A5}" type="parTrans" cxnId="{71D3CE75-27C0-4A43-8F77-421ABA734779}">
      <dgm:prSet/>
      <dgm:spPr/>
      <dgm:t>
        <a:bodyPr/>
        <a:lstStyle/>
        <a:p>
          <a:endParaRPr lang="en-US"/>
        </a:p>
      </dgm:t>
    </dgm:pt>
    <dgm:pt modelId="{B4620891-0126-4BA1-B4CB-83FB55ABDB69}" type="sibTrans" cxnId="{71D3CE75-27C0-4A43-8F77-421ABA734779}">
      <dgm:prSet/>
      <dgm:spPr/>
      <dgm:t>
        <a:bodyPr/>
        <a:lstStyle/>
        <a:p>
          <a:endParaRPr lang="en-US"/>
        </a:p>
      </dgm:t>
    </dgm:pt>
    <dgm:pt modelId="{092A6F6A-1243-481B-87BA-F8983A5A6810}">
      <dgm:prSet phldrT="[Text]" phldr="1"/>
      <dgm:spPr/>
      <dgm:t>
        <a:bodyPr/>
        <a:lstStyle/>
        <a:p>
          <a:endParaRPr lang="en-US"/>
        </a:p>
      </dgm:t>
    </dgm:pt>
    <dgm:pt modelId="{F5BB1B40-3CF1-4A13-AC8B-BB358286F2A5}" type="parTrans" cxnId="{01C9F214-1822-40B1-BFB8-5E705A37550A}">
      <dgm:prSet/>
      <dgm:spPr/>
      <dgm:t>
        <a:bodyPr/>
        <a:lstStyle/>
        <a:p>
          <a:endParaRPr lang="en-US"/>
        </a:p>
      </dgm:t>
    </dgm:pt>
    <dgm:pt modelId="{6320C775-5E3A-48D6-A557-89E265E0B2B4}" type="sibTrans" cxnId="{01C9F214-1822-40B1-BFB8-5E705A37550A}">
      <dgm:prSet/>
      <dgm:spPr/>
      <dgm:t>
        <a:bodyPr/>
        <a:lstStyle/>
        <a:p>
          <a:endParaRPr lang="en-US"/>
        </a:p>
      </dgm:t>
    </dgm:pt>
    <dgm:pt modelId="{136CE80A-6AF4-4F57-AF7F-B29DD92C07F3}" type="pres">
      <dgm:prSet presAssocID="{40C33E11-3D16-4440-B8A5-C683A5CEDB9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E5ED5B0-3A8B-4D4C-BC6B-87C1FADE770F}" type="pres">
      <dgm:prSet presAssocID="{91131B4D-B579-4DEB-A506-07DC2E171520}" presName="hierRoot1" presStyleCnt="0">
        <dgm:presLayoutVars>
          <dgm:hierBranch val="init"/>
        </dgm:presLayoutVars>
      </dgm:prSet>
      <dgm:spPr/>
    </dgm:pt>
    <dgm:pt modelId="{E2CB2DA7-2222-4E83-A0CF-00F3D418D84E}" type="pres">
      <dgm:prSet presAssocID="{91131B4D-B579-4DEB-A506-07DC2E171520}" presName="rootComposite1" presStyleCnt="0"/>
      <dgm:spPr/>
    </dgm:pt>
    <dgm:pt modelId="{E58AC69D-F959-4615-8C8B-9DC43358621C}" type="pres">
      <dgm:prSet presAssocID="{91131B4D-B579-4DEB-A506-07DC2E171520}" presName="rootText1" presStyleLbl="node0" presStyleIdx="0" presStyleCnt="1">
        <dgm:presLayoutVars>
          <dgm:chPref val="3"/>
        </dgm:presLayoutVars>
      </dgm:prSet>
      <dgm:spPr/>
    </dgm:pt>
    <dgm:pt modelId="{3D4BFEAA-A734-41EC-8394-E9E85254532F}" type="pres">
      <dgm:prSet presAssocID="{91131B4D-B579-4DEB-A506-07DC2E171520}" presName="rootConnector1" presStyleLbl="node1" presStyleIdx="0" presStyleCnt="0"/>
      <dgm:spPr/>
    </dgm:pt>
    <dgm:pt modelId="{F1DCD0BF-F2F0-433C-B328-3B65CABEE8DC}" type="pres">
      <dgm:prSet presAssocID="{91131B4D-B579-4DEB-A506-07DC2E171520}" presName="hierChild2" presStyleCnt="0"/>
      <dgm:spPr/>
    </dgm:pt>
    <dgm:pt modelId="{61834CAB-9E2F-41C2-A311-9035D159735B}" type="pres">
      <dgm:prSet presAssocID="{8BBFD8EF-3B4C-4607-90F8-7ADC72BBAE41}" presName="Name37" presStyleLbl="parChTrans1D2" presStyleIdx="0" presStyleCnt="4"/>
      <dgm:spPr/>
    </dgm:pt>
    <dgm:pt modelId="{1B4BDD83-B0E8-4873-BAE6-6A76835D4ED7}" type="pres">
      <dgm:prSet presAssocID="{DF45FB71-0D5B-4536-B2EE-C6306F22012E}" presName="hierRoot2" presStyleCnt="0">
        <dgm:presLayoutVars>
          <dgm:hierBranch val="init"/>
        </dgm:presLayoutVars>
      </dgm:prSet>
      <dgm:spPr/>
    </dgm:pt>
    <dgm:pt modelId="{BDA5E3FF-9280-42A4-A1D4-E09DF0A7CDA8}" type="pres">
      <dgm:prSet presAssocID="{DF45FB71-0D5B-4536-B2EE-C6306F22012E}" presName="rootComposite" presStyleCnt="0"/>
      <dgm:spPr/>
    </dgm:pt>
    <dgm:pt modelId="{6F980FFB-260C-4388-BFAC-5667BEE7CDD1}" type="pres">
      <dgm:prSet presAssocID="{DF45FB71-0D5B-4536-B2EE-C6306F22012E}" presName="rootText" presStyleLbl="node2" presStyleIdx="0" presStyleCnt="3">
        <dgm:presLayoutVars>
          <dgm:chPref val="3"/>
        </dgm:presLayoutVars>
      </dgm:prSet>
      <dgm:spPr/>
    </dgm:pt>
    <dgm:pt modelId="{332169A0-19B4-4692-8900-EAC61A56549F}" type="pres">
      <dgm:prSet presAssocID="{DF45FB71-0D5B-4536-B2EE-C6306F22012E}" presName="rootConnector" presStyleLbl="node2" presStyleIdx="0" presStyleCnt="3"/>
      <dgm:spPr/>
    </dgm:pt>
    <dgm:pt modelId="{AA6AD408-34EC-4FC3-835E-5FADA88805C4}" type="pres">
      <dgm:prSet presAssocID="{DF45FB71-0D5B-4536-B2EE-C6306F22012E}" presName="hierChild4" presStyleCnt="0"/>
      <dgm:spPr/>
    </dgm:pt>
    <dgm:pt modelId="{CCAB05D3-00C6-440B-A986-72EA66F73E5A}" type="pres">
      <dgm:prSet presAssocID="{DF45FB71-0D5B-4536-B2EE-C6306F22012E}" presName="hierChild5" presStyleCnt="0"/>
      <dgm:spPr/>
    </dgm:pt>
    <dgm:pt modelId="{F018D7E6-6DCE-4B82-BF5C-48B069C46CB9}" type="pres">
      <dgm:prSet presAssocID="{F89AB406-FEF2-44BF-86BA-AEDC8B17F0A5}" presName="Name37" presStyleLbl="parChTrans1D2" presStyleIdx="1" presStyleCnt="4"/>
      <dgm:spPr/>
    </dgm:pt>
    <dgm:pt modelId="{2260A2E5-D97A-43D3-A86F-1B4DA5F5B1EB}" type="pres">
      <dgm:prSet presAssocID="{4D114302-192F-459A-BED1-48BBB1E885E5}" presName="hierRoot2" presStyleCnt="0">
        <dgm:presLayoutVars>
          <dgm:hierBranch val="init"/>
        </dgm:presLayoutVars>
      </dgm:prSet>
      <dgm:spPr/>
    </dgm:pt>
    <dgm:pt modelId="{17320C32-5003-4AA0-A319-31EAC122BD11}" type="pres">
      <dgm:prSet presAssocID="{4D114302-192F-459A-BED1-48BBB1E885E5}" presName="rootComposite" presStyleCnt="0"/>
      <dgm:spPr/>
    </dgm:pt>
    <dgm:pt modelId="{4292771D-0F50-4929-B9DE-9D14DB1BCBA4}" type="pres">
      <dgm:prSet presAssocID="{4D114302-192F-459A-BED1-48BBB1E885E5}" presName="rootText" presStyleLbl="node2" presStyleIdx="1" presStyleCnt="3">
        <dgm:presLayoutVars>
          <dgm:chPref val="3"/>
        </dgm:presLayoutVars>
      </dgm:prSet>
      <dgm:spPr/>
    </dgm:pt>
    <dgm:pt modelId="{AFFD64F7-67E9-4503-8DF3-E448BACAF80E}" type="pres">
      <dgm:prSet presAssocID="{4D114302-192F-459A-BED1-48BBB1E885E5}" presName="rootConnector" presStyleLbl="node2" presStyleIdx="1" presStyleCnt="3"/>
      <dgm:spPr/>
    </dgm:pt>
    <dgm:pt modelId="{17EF4368-ED6A-4827-90FF-61BA60BD00F4}" type="pres">
      <dgm:prSet presAssocID="{4D114302-192F-459A-BED1-48BBB1E885E5}" presName="hierChild4" presStyleCnt="0"/>
      <dgm:spPr/>
    </dgm:pt>
    <dgm:pt modelId="{03865328-E480-4281-855E-A00BB6E35310}" type="pres">
      <dgm:prSet presAssocID="{4D114302-192F-459A-BED1-48BBB1E885E5}" presName="hierChild5" presStyleCnt="0"/>
      <dgm:spPr/>
    </dgm:pt>
    <dgm:pt modelId="{EF364F32-0DB2-4093-9395-5D5796B71349}" type="pres">
      <dgm:prSet presAssocID="{F5BB1B40-3CF1-4A13-AC8B-BB358286F2A5}" presName="Name37" presStyleLbl="parChTrans1D2" presStyleIdx="2" presStyleCnt="4"/>
      <dgm:spPr/>
    </dgm:pt>
    <dgm:pt modelId="{EBB399D1-0437-4D01-85FF-DE2DC9C254D9}" type="pres">
      <dgm:prSet presAssocID="{092A6F6A-1243-481B-87BA-F8983A5A6810}" presName="hierRoot2" presStyleCnt="0">
        <dgm:presLayoutVars>
          <dgm:hierBranch val="init"/>
        </dgm:presLayoutVars>
      </dgm:prSet>
      <dgm:spPr/>
    </dgm:pt>
    <dgm:pt modelId="{BD55D77E-7AD9-435F-99B4-7EA32D4F3BED}" type="pres">
      <dgm:prSet presAssocID="{092A6F6A-1243-481B-87BA-F8983A5A6810}" presName="rootComposite" presStyleCnt="0"/>
      <dgm:spPr/>
    </dgm:pt>
    <dgm:pt modelId="{72A0BCAD-576B-4CA2-9739-5202D69E4024}" type="pres">
      <dgm:prSet presAssocID="{092A6F6A-1243-481B-87BA-F8983A5A6810}" presName="rootText" presStyleLbl="node2" presStyleIdx="2" presStyleCnt="3">
        <dgm:presLayoutVars>
          <dgm:chPref val="3"/>
        </dgm:presLayoutVars>
      </dgm:prSet>
      <dgm:spPr/>
    </dgm:pt>
    <dgm:pt modelId="{0323AF40-0A1A-46F9-B544-29125EE691A1}" type="pres">
      <dgm:prSet presAssocID="{092A6F6A-1243-481B-87BA-F8983A5A6810}" presName="rootConnector" presStyleLbl="node2" presStyleIdx="2" presStyleCnt="3"/>
      <dgm:spPr/>
    </dgm:pt>
    <dgm:pt modelId="{34DF0C21-24EC-412B-8B84-807582AE6542}" type="pres">
      <dgm:prSet presAssocID="{092A6F6A-1243-481B-87BA-F8983A5A6810}" presName="hierChild4" presStyleCnt="0"/>
      <dgm:spPr/>
    </dgm:pt>
    <dgm:pt modelId="{75D9954F-40AC-4568-B147-E6FFBE210E93}" type="pres">
      <dgm:prSet presAssocID="{092A6F6A-1243-481B-87BA-F8983A5A6810}" presName="hierChild5" presStyleCnt="0"/>
      <dgm:spPr/>
    </dgm:pt>
    <dgm:pt modelId="{869CFB7F-5545-4A87-B37E-E65C6864284B}" type="pres">
      <dgm:prSet presAssocID="{91131B4D-B579-4DEB-A506-07DC2E171520}" presName="hierChild3" presStyleCnt="0"/>
      <dgm:spPr/>
    </dgm:pt>
    <dgm:pt modelId="{EA637059-E307-435A-93D3-9081D4FAC515}" type="pres">
      <dgm:prSet presAssocID="{A3328518-A89B-4600-B9B8-5F0ED1AB1A17}" presName="Name111" presStyleLbl="parChTrans1D2" presStyleIdx="3" presStyleCnt="4"/>
      <dgm:spPr/>
    </dgm:pt>
    <dgm:pt modelId="{E474E7DE-A3F1-41C7-A013-1441B0123448}" type="pres">
      <dgm:prSet presAssocID="{D5A004C8-FC08-4A4F-A986-39E0148EFC1A}" presName="hierRoot3" presStyleCnt="0">
        <dgm:presLayoutVars>
          <dgm:hierBranch val="init"/>
        </dgm:presLayoutVars>
      </dgm:prSet>
      <dgm:spPr/>
    </dgm:pt>
    <dgm:pt modelId="{78136E92-B05E-4E88-AA54-1AB133DEC531}" type="pres">
      <dgm:prSet presAssocID="{D5A004C8-FC08-4A4F-A986-39E0148EFC1A}" presName="rootComposite3" presStyleCnt="0"/>
      <dgm:spPr/>
    </dgm:pt>
    <dgm:pt modelId="{D2F5B4F9-6708-4EDB-B5C6-801D9879CABC}" type="pres">
      <dgm:prSet presAssocID="{D5A004C8-FC08-4A4F-A986-39E0148EFC1A}" presName="rootText3" presStyleLbl="asst1" presStyleIdx="0" presStyleCnt="1">
        <dgm:presLayoutVars>
          <dgm:chPref val="3"/>
        </dgm:presLayoutVars>
      </dgm:prSet>
      <dgm:spPr/>
    </dgm:pt>
    <dgm:pt modelId="{7002F7D4-66A2-47C0-83AB-C59EDA923152}" type="pres">
      <dgm:prSet presAssocID="{D5A004C8-FC08-4A4F-A986-39E0148EFC1A}" presName="rootConnector3" presStyleLbl="asst1" presStyleIdx="0" presStyleCnt="1"/>
      <dgm:spPr/>
    </dgm:pt>
    <dgm:pt modelId="{F5D5A100-9356-4637-90CF-02D2BD72F5FC}" type="pres">
      <dgm:prSet presAssocID="{D5A004C8-FC08-4A4F-A986-39E0148EFC1A}" presName="hierChild6" presStyleCnt="0"/>
      <dgm:spPr/>
    </dgm:pt>
    <dgm:pt modelId="{C829421F-CD21-4DC7-B281-150CCC73CC9A}" type="pres">
      <dgm:prSet presAssocID="{D5A004C8-FC08-4A4F-A986-39E0148EFC1A}" presName="hierChild7" presStyleCnt="0"/>
      <dgm:spPr/>
    </dgm:pt>
  </dgm:ptLst>
  <dgm:cxnLst>
    <dgm:cxn modelId="{73009907-5430-4849-9377-5EABA4C347D4}" srcId="{40C33E11-3D16-4440-B8A5-C683A5CEDB9E}" destId="{91131B4D-B579-4DEB-A506-07DC2E171520}" srcOrd="0" destOrd="0" parTransId="{88D86279-3F3B-4C0A-83DB-2900B0B30214}" sibTransId="{A05DD27D-F39F-4C25-8C09-EE3735D04AF6}"/>
    <dgm:cxn modelId="{27FA470A-60C3-46AA-9C5B-81669266480A}" type="presOf" srcId="{4D114302-192F-459A-BED1-48BBB1E885E5}" destId="{AFFD64F7-67E9-4503-8DF3-E448BACAF80E}" srcOrd="1" destOrd="0" presId="urn:microsoft.com/office/officeart/2005/8/layout/orgChart1"/>
    <dgm:cxn modelId="{01C9F214-1822-40B1-BFB8-5E705A37550A}" srcId="{91131B4D-B579-4DEB-A506-07DC2E171520}" destId="{092A6F6A-1243-481B-87BA-F8983A5A6810}" srcOrd="3" destOrd="0" parTransId="{F5BB1B40-3CF1-4A13-AC8B-BB358286F2A5}" sibTransId="{6320C775-5E3A-48D6-A557-89E265E0B2B4}"/>
    <dgm:cxn modelId="{627C142E-0A94-48C9-99CF-0458E2891B75}" srcId="{91131B4D-B579-4DEB-A506-07DC2E171520}" destId="{DF45FB71-0D5B-4536-B2EE-C6306F22012E}" srcOrd="1" destOrd="0" parTransId="{8BBFD8EF-3B4C-4607-90F8-7ADC72BBAE41}" sibTransId="{EC7EF713-E05A-48A4-825D-E460864A7659}"/>
    <dgm:cxn modelId="{F19DC73A-9844-4D31-91B7-05D800A668AD}" type="presOf" srcId="{A3328518-A89B-4600-B9B8-5F0ED1AB1A17}" destId="{EA637059-E307-435A-93D3-9081D4FAC515}" srcOrd="0" destOrd="0" presId="urn:microsoft.com/office/officeart/2005/8/layout/orgChart1"/>
    <dgm:cxn modelId="{D5905A61-8DCE-45F6-841C-776DD26A88A4}" type="presOf" srcId="{91131B4D-B579-4DEB-A506-07DC2E171520}" destId="{3D4BFEAA-A734-41EC-8394-E9E85254532F}" srcOrd="1" destOrd="0" presId="urn:microsoft.com/office/officeart/2005/8/layout/orgChart1"/>
    <dgm:cxn modelId="{61667C66-6E02-4999-BDD7-5BCCF41CC2C2}" type="presOf" srcId="{092A6F6A-1243-481B-87BA-F8983A5A6810}" destId="{0323AF40-0A1A-46F9-B544-29125EE691A1}" srcOrd="1" destOrd="0" presId="urn:microsoft.com/office/officeart/2005/8/layout/orgChart1"/>
    <dgm:cxn modelId="{0625A24F-5F6D-482C-9B10-BD71ACEB51D5}" type="presOf" srcId="{DF45FB71-0D5B-4536-B2EE-C6306F22012E}" destId="{6F980FFB-260C-4388-BFAC-5667BEE7CDD1}" srcOrd="0" destOrd="0" presId="urn:microsoft.com/office/officeart/2005/8/layout/orgChart1"/>
    <dgm:cxn modelId="{71D3CE75-27C0-4A43-8F77-421ABA734779}" srcId="{91131B4D-B579-4DEB-A506-07DC2E171520}" destId="{4D114302-192F-459A-BED1-48BBB1E885E5}" srcOrd="2" destOrd="0" parTransId="{F89AB406-FEF2-44BF-86BA-AEDC8B17F0A5}" sibTransId="{B4620891-0126-4BA1-B4CB-83FB55ABDB69}"/>
    <dgm:cxn modelId="{71986F5A-7351-4682-94A2-B3CFE2D991BA}" type="presOf" srcId="{F89AB406-FEF2-44BF-86BA-AEDC8B17F0A5}" destId="{F018D7E6-6DCE-4B82-BF5C-48B069C46CB9}" srcOrd="0" destOrd="0" presId="urn:microsoft.com/office/officeart/2005/8/layout/orgChart1"/>
    <dgm:cxn modelId="{BC41DB8C-E4DB-4EAF-8EF9-3CF6C9DE47CA}" type="presOf" srcId="{F5BB1B40-3CF1-4A13-AC8B-BB358286F2A5}" destId="{EF364F32-0DB2-4093-9395-5D5796B71349}" srcOrd="0" destOrd="0" presId="urn:microsoft.com/office/officeart/2005/8/layout/orgChart1"/>
    <dgm:cxn modelId="{CC0D7C9B-C718-4364-8FD3-52B15EB22720}" type="presOf" srcId="{8BBFD8EF-3B4C-4607-90F8-7ADC72BBAE41}" destId="{61834CAB-9E2F-41C2-A311-9035D159735B}" srcOrd="0" destOrd="0" presId="urn:microsoft.com/office/officeart/2005/8/layout/orgChart1"/>
    <dgm:cxn modelId="{8CEFA89F-AD5B-4B63-85CC-8157BE30BFF9}" type="presOf" srcId="{40C33E11-3D16-4440-B8A5-C683A5CEDB9E}" destId="{136CE80A-6AF4-4F57-AF7F-B29DD92C07F3}" srcOrd="0" destOrd="0" presId="urn:microsoft.com/office/officeart/2005/8/layout/orgChart1"/>
    <dgm:cxn modelId="{B1587EA3-4D8E-45D7-8C13-6C6FE0D92F79}" type="presOf" srcId="{092A6F6A-1243-481B-87BA-F8983A5A6810}" destId="{72A0BCAD-576B-4CA2-9739-5202D69E4024}" srcOrd="0" destOrd="0" presId="urn:microsoft.com/office/officeart/2005/8/layout/orgChart1"/>
    <dgm:cxn modelId="{EF3570B5-7825-478C-A743-116B05644071}" type="presOf" srcId="{4D114302-192F-459A-BED1-48BBB1E885E5}" destId="{4292771D-0F50-4929-B9DE-9D14DB1BCBA4}" srcOrd="0" destOrd="0" presId="urn:microsoft.com/office/officeart/2005/8/layout/orgChart1"/>
    <dgm:cxn modelId="{B820F1BA-12D6-4121-8DD0-0C4BB18AABA1}" srcId="{91131B4D-B579-4DEB-A506-07DC2E171520}" destId="{D5A004C8-FC08-4A4F-A986-39E0148EFC1A}" srcOrd="0" destOrd="0" parTransId="{A3328518-A89B-4600-B9B8-5F0ED1AB1A17}" sibTransId="{32A46EF0-91CD-4B82-9A67-B487FBA48FDF}"/>
    <dgm:cxn modelId="{0AE0AACF-F502-4796-9EB5-E5BA1A552AF2}" type="presOf" srcId="{91131B4D-B579-4DEB-A506-07DC2E171520}" destId="{E58AC69D-F959-4615-8C8B-9DC43358621C}" srcOrd="0" destOrd="0" presId="urn:microsoft.com/office/officeart/2005/8/layout/orgChart1"/>
    <dgm:cxn modelId="{D75F41D2-04E1-4AB4-8252-059AB5FDB82F}" type="presOf" srcId="{DF45FB71-0D5B-4536-B2EE-C6306F22012E}" destId="{332169A0-19B4-4692-8900-EAC61A56549F}" srcOrd="1" destOrd="0" presId="urn:microsoft.com/office/officeart/2005/8/layout/orgChart1"/>
    <dgm:cxn modelId="{A1D9B1D2-6147-4C72-B321-458E9187B891}" type="presOf" srcId="{D5A004C8-FC08-4A4F-A986-39E0148EFC1A}" destId="{7002F7D4-66A2-47C0-83AB-C59EDA923152}" srcOrd="1" destOrd="0" presId="urn:microsoft.com/office/officeart/2005/8/layout/orgChart1"/>
    <dgm:cxn modelId="{0CD74CF7-F829-4A4A-851C-234091282C88}" type="presOf" srcId="{D5A004C8-FC08-4A4F-A986-39E0148EFC1A}" destId="{D2F5B4F9-6708-4EDB-B5C6-801D9879CABC}" srcOrd="0" destOrd="0" presId="urn:microsoft.com/office/officeart/2005/8/layout/orgChart1"/>
    <dgm:cxn modelId="{A32F6799-384E-4FC5-B27B-A33CFDDB16F1}" type="presParOf" srcId="{136CE80A-6AF4-4F57-AF7F-B29DD92C07F3}" destId="{BE5ED5B0-3A8B-4D4C-BC6B-87C1FADE770F}" srcOrd="0" destOrd="0" presId="urn:microsoft.com/office/officeart/2005/8/layout/orgChart1"/>
    <dgm:cxn modelId="{9610FAC7-18EC-451E-855D-2EFF7747A266}" type="presParOf" srcId="{BE5ED5B0-3A8B-4D4C-BC6B-87C1FADE770F}" destId="{E2CB2DA7-2222-4E83-A0CF-00F3D418D84E}" srcOrd="0" destOrd="0" presId="urn:microsoft.com/office/officeart/2005/8/layout/orgChart1"/>
    <dgm:cxn modelId="{3E4773B7-E3A2-49EA-BAEC-7E4199E0F25A}" type="presParOf" srcId="{E2CB2DA7-2222-4E83-A0CF-00F3D418D84E}" destId="{E58AC69D-F959-4615-8C8B-9DC43358621C}" srcOrd="0" destOrd="0" presId="urn:microsoft.com/office/officeart/2005/8/layout/orgChart1"/>
    <dgm:cxn modelId="{C37D257A-4DE6-4A08-8E52-DC554B42CAB6}" type="presParOf" srcId="{E2CB2DA7-2222-4E83-A0CF-00F3D418D84E}" destId="{3D4BFEAA-A734-41EC-8394-E9E85254532F}" srcOrd="1" destOrd="0" presId="urn:microsoft.com/office/officeart/2005/8/layout/orgChart1"/>
    <dgm:cxn modelId="{ECADA571-3471-49A9-A2CD-7D526A705497}" type="presParOf" srcId="{BE5ED5B0-3A8B-4D4C-BC6B-87C1FADE770F}" destId="{F1DCD0BF-F2F0-433C-B328-3B65CABEE8DC}" srcOrd="1" destOrd="0" presId="urn:microsoft.com/office/officeart/2005/8/layout/orgChart1"/>
    <dgm:cxn modelId="{73E6C927-D8B5-4C88-8D9A-14F4A5E5E142}" type="presParOf" srcId="{F1DCD0BF-F2F0-433C-B328-3B65CABEE8DC}" destId="{61834CAB-9E2F-41C2-A311-9035D159735B}" srcOrd="0" destOrd="0" presId="urn:microsoft.com/office/officeart/2005/8/layout/orgChart1"/>
    <dgm:cxn modelId="{06C5B418-7C3A-4C78-A5A7-EB24052DDC6A}" type="presParOf" srcId="{F1DCD0BF-F2F0-433C-B328-3B65CABEE8DC}" destId="{1B4BDD83-B0E8-4873-BAE6-6A76835D4ED7}" srcOrd="1" destOrd="0" presId="urn:microsoft.com/office/officeart/2005/8/layout/orgChart1"/>
    <dgm:cxn modelId="{D155EB0F-1FB9-4A57-90A5-6C0C782E3D86}" type="presParOf" srcId="{1B4BDD83-B0E8-4873-BAE6-6A76835D4ED7}" destId="{BDA5E3FF-9280-42A4-A1D4-E09DF0A7CDA8}" srcOrd="0" destOrd="0" presId="urn:microsoft.com/office/officeart/2005/8/layout/orgChart1"/>
    <dgm:cxn modelId="{B4C87121-B936-4932-9C33-BE43A5EF3E92}" type="presParOf" srcId="{BDA5E3FF-9280-42A4-A1D4-E09DF0A7CDA8}" destId="{6F980FFB-260C-4388-BFAC-5667BEE7CDD1}" srcOrd="0" destOrd="0" presId="urn:microsoft.com/office/officeart/2005/8/layout/orgChart1"/>
    <dgm:cxn modelId="{F589C049-EF3B-41DF-A554-6407DEAAEDB3}" type="presParOf" srcId="{BDA5E3FF-9280-42A4-A1D4-E09DF0A7CDA8}" destId="{332169A0-19B4-4692-8900-EAC61A56549F}" srcOrd="1" destOrd="0" presId="urn:microsoft.com/office/officeart/2005/8/layout/orgChart1"/>
    <dgm:cxn modelId="{0D7BAC15-8D16-4254-9088-E0E0762A22A6}" type="presParOf" srcId="{1B4BDD83-B0E8-4873-BAE6-6A76835D4ED7}" destId="{AA6AD408-34EC-4FC3-835E-5FADA88805C4}" srcOrd="1" destOrd="0" presId="urn:microsoft.com/office/officeart/2005/8/layout/orgChart1"/>
    <dgm:cxn modelId="{47B6A619-C85D-4C2A-9B9F-B30454689A3F}" type="presParOf" srcId="{1B4BDD83-B0E8-4873-BAE6-6A76835D4ED7}" destId="{CCAB05D3-00C6-440B-A986-72EA66F73E5A}" srcOrd="2" destOrd="0" presId="urn:microsoft.com/office/officeart/2005/8/layout/orgChart1"/>
    <dgm:cxn modelId="{69B49487-55EA-4984-AFED-615CD9B86928}" type="presParOf" srcId="{F1DCD0BF-F2F0-433C-B328-3B65CABEE8DC}" destId="{F018D7E6-6DCE-4B82-BF5C-48B069C46CB9}" srcOrd="2" destOrd="0" presId="urn:microsoft.com/office/officeart/2005/8/layout/orgChart1"/>
    <dgm:cxn modelId="{E45A122D-EE54-4529-9F5D-D29B11035E0D}" type="presParOf" srcId="{F1DCD0BF-F2F0-433C-B328-3B65CABEE8DC}" destId="{2260A2E5-D97A-43D3-A86F-1B4DA5F5B1EB}" srcOrd="3" destOrd="0" presId="urn:microsoft.com/office/officeart/2005/8/layout/orgChart1"/>
    <dgm:cxn modelId="{4280E24E-E91D-4443-8A1D-7B0E92F06E9A}" type="presParOf" srcId="{2260A2E5-D97A-43D3-A86F-1B4DA5F5B1EB}" destId="{17320C32-5003-4AA0-A319-31EAC122BD11}" srcOrd="0" destOrd="0" presId="urn:microsoft.com/office/officeart/2005/8/layout/orgChart1"/>
    <dgm:cxn modelId="{CD3A67B3-256E-47AE-AA55-31F25A9DBE2A}" type="presParOf" srcId="{17320C32-5003-4AA0-A319-31EAC122BD11}" destId="{4292771D-0F50-4929-B9DE-9D14DB1BCBA4}" srcOrd="0" destOrd="0" presId="urn:microsoft.com/office/officeart/2005/8/layout/orgChart1"/>
    <dgm:cxn modelId="{808C2E1E-AFE4-4ADD-A996-A00E7B855511}" type="presParOf" srcId="{17320C32-5003-4AA0-A319-31EAC122BD11}" destId="{AFFD64F7-67E9-4503-8DF3-E448BACAF80E}" srcOrd="1" destOrd="0" presId="urn:microsoft.com/office/officeart/2005/8/layout/orgChart1"/>
    <dgm:cxn modelId="{6673F126-E61D-4B8B-806B-5EC2C06DB81C}" type="presParOf" srcId="{2260A2E5-D97A-43D3-A86F-1B4DA5F5B1EB}" destId="{17EF4368-ED6A-4827-90FF-61BA60BD00F4}" srcOrd="1" destOrd="0" presId="urn:microsoft.com/office/officeart/2005/8/layout/orgChart1"/>
    <dgm:cxn modelId="{BB1133E6-1DA2-4A1F-9C6B-78AD2816EE2E}" type="presParOf" srcId="{2260A2E5-D97A-43D3-A86F-1B4DA5F5B1EB}" destId="{03865328-E480-4281-855E-A00BB6E35310}" srcOrd="2" destOrd="0" presId="urn:microsoft.com/office/officeart/2005/8/layout/orgChart1"/>
    <dgm:cxn modelId="{BD357AC2-7DEC-460A-904F-001A8FB2CEE3}" type="presParOf" srcId="{F1DCD0BF-F2F0-433C-B328-3B65CABEE8DC}" destId="{EF364F32-0DB2-4093-9395-5D5796B71349}" srcOrd="4" destOrd="0" presId="urn:microsoft.com/office/officeart/2005/8/layout/orgChart1"/>
    <dgm:cxn modelId="{D6FD7963-BA83-4943-9E11-CC20A2298425}" type="presParOf" srcId="{F1DCD0BF-F2F0-433C-B328-3B65CABEE8DC}" destId="{EBB399D1-0437-4D01-85FF-DE2DC9C254D9}" srcOrd="5" destOrd="0" presId="urn:microsoft.com/office/officeart/2005/8/layout/orgChart1"/>
    <dgm:cxn modelId="{16525C74-163A-4B4F-9C94-1A17797AC404}" type="presParOf" srcId="{EBB399D1-0437-4D01-85FF-DE2DC9C254D9}" destId="{BD55D77E-7AD9-435F-99B4-7EA32D4F3BED}" srcOrd="0" destOrd="0" presId="urn:microsoft.com/office/officeart/2005/8/layout/orgChart1"/>
    <dgm:cxn modelId="{97CAFC6D-4A2F-4017-899B-D626A190D3FB}" type="presParOf" srcId="{BD55D77E-7AD9-435F-99B4-7EA32D4F3BED}" destId="{72A0BCAD-576B-4CA2-9739-5202D69E4024}" srcOrd="0" destOrd="0" presId="urn:microsoft.com/office/officeart/2005/8/layout/orgChart1"/>
    <dgm:cxn modelId="{EFF57BFC-D48A-4B9F-A5B1-FE37DB34886A}" type="presParOf" srcId="{BD55D77E-7AD9-435F-99B4-7EA32D4F3BED}" destId="{0323AF40-0A1A-46F9-B544-29125EE691A1}" srcOrd="1" destOrd="0" presId="urn:microsoft.com/office/officeart/2005/8/layout/orgChart1"/>
    <dgm:cxn modelId="{A03DC980-C64C-4D4D-925E-0E01D4CEAE1C}" type="presParOf" srcId="{EBB399D1-0437-4D01-85FF-DE2DC9C254D9}" destId="{34DF0C21-24EC-412B-8B84-807582AE6542}" srcOrd="1" destOrd="0" presId="urn:microsoft.com/office/officeart/2005/8/layout/orgChart1"/>
    <dgm:cxn modelId="{E50C2841-18AF-49F2-A918-2881FC37D9D6}" type="presParOf" srcId="{EBB399D1-0437-4D01-85FF-DE2DC9C254D9}" destId="{75D9954F-40AC-4568-B147-E6FFBE210E93}" srcOrd="2" destOrd="0" presId="urn:microsoft.com/office/officeart/2005/8/layout/orgChart1"/>
    <dgm:cxn modelId="{6B3D1090-C60B-4583-B48A-7BD0E9F77786}" type="presParOf" srcId="{BE5ED5B0-3A8B-4D4C-BC6B-87C1FADE770F}" destId="{869CFB7F-5545-4A87-B37E-E65C6864284B}" srcOrd="2" destOrd="0" presId="urn:microsoft.com/office/officeart/2005/8/layout/orgChart1"/>
    <dgm:cxn modelId="{B1C2D437-0A4E-413D-A460-50E8729D096A}" type="presParOf" srcId="{869CFB7F-5545-4A87-B37E-E65C6864284B}" destId="{EA637059-E307-435A-93D3-9081D4FAC515}" srcOrd="0" destOrd="0" presId="urn:microsoft.com/office/officeart/2005/8/layout/orgChart1"/>
    <dgm:cxn modelId="{D73B8BF2-F555-406B-B2C0-39246370B94F}" type="presParOf" srcId="{869CFB7F-5545-4A87-B37E-E65C6864284B}" destId="{E474E7DE-A3F1-41C7-A013-1441B0123448}" srcOrd="1" destOrd="0" presId="urn:microsoft.com/office/officeart/2005/8/layout/orgChart1"/>
    <dgm:cxn modelId="{895B96F2-FBA6-43CF-B24F-87311C1056C6}" type="presParOf" srcId="{E474E7DE-A3F1-41C7-A013-1441B0123448}" destId="{78136E92-B05E-4E88-AA54-1AB133DEC531}" srcOrd="0" destOrd="0" presId="urn:microsoft.com/office/officeart/2005/8/layout/orgChart1"/>
    <dgm:cxn modelId="{C9FE4008-B921-4CB2-832D-7F86C677E3C6}" type="presParOf" srcId="{78136E92-B05E-4E88-AA54-1AB133DEC531}" destId="{D2F5B4F9-6708-4EDB-B5C6-801D9879CABC}" srcOrd="0" destOrd="0" presId="urn:microsoft.com/office/officeart/2005/8/layout/orgChart1"/>
    <dgm:cxn modelId="{EBD47FB2-EBE2-44D7-89A6-A10BC3B6AA73}" type="presParOf" srcId="{78136E92-B05E-4E88-AA54-1AB133DEC531}" destId="{7002F7D4-66A2-47C0-83AB-C59EDA923152}" srcOrd="1" destOrd="0" presId="urn:microsoft.com/office/officeart/2005/8/layout/orgChart1"/>
    <dgm:cxn modelId="{8AD79825-33DC-4D62-8624-0F8FC8B527D6}" type="presParOf" srcId="{E474E7DE-A3F1-41C7-A013-1441B0123448}" destId="{F5D5A100-9356-4637-90CF-02D2BD72F5FC}" srcOrd="1" destOrd="0" presId="urn:microsoft.com/office/officeart/2005/8/layout/orgChart1"/>
    <dgm:cxn modelId="{46C324DD-26CA-492B-BD30-ED5FDE1DBA82}" type="presParOf" srcId="{E474E7DE-A3F1-41C7-A013-1441B0123448}" destId="{C829421F-CD21-4DC7-B281-150CCC73CC9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637059-E307-435A-93D3-9081D4FAC515}">
      <dsp:nvSpPr>
        <dsp:cNvPr id="0" name=""/>
        <dsp:cNvSpPr/>
      </dsp:nvSpPr>
      <dsp:spPr>
        <a:xfrm>
          <a:off x="5019908" y="1133479"/>
          <a:ext cx="237891" cy="1042189"/>
        </a:xfrm>
        <a:custGeom>
          <a:avLst/>
          <a:gdLst/>
          <a:ahLst/>
          <a:cxnLst/>
          <a:rect l="0" t="0" r="0" b="0"/>
          <a:pathLst>
            <a:path>
              <a:moveTo>
                <a:pt x="237891" y="0"/>
              </a:moveTo>
              <a:lnTo>
                <a:pt x="237891" y="1042189"/>
              </a:lnTo>
              <a:lnTo>
                <a:pt x="0" y="104218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364F32-0DB2-4093-9395-5D5796B71349}">
      <dsp:nvSpPr>
        <dsp:cNvPr id="0" name=""/>
        <dsp:cNvSpPr/>
      </dsp:nvSpPr>
      <dsp:spPr>
        <a:xfrm>
          <a:off x="5257800" y="1133479"/>
          <a:ext cx="2741411" cy="20843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46487"/>
              </a:lnTo>
              <a:lnTo>
                <a:pt x="2741411" y="1846487"/>
              </a:lnTo>
              <a:lnTo>
                <a:pt x="2741411" y="208437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18D7E6-6DCE-4B82-BF5C-48B069C46CB9}">
      <dsp:nvSpPr>
        <dsp:cNvPr id="0" name=""/>
        <dsp:cNvSpPr/>
      </dsp:nvSpPr>
      <dsp:spPr>
        <a:xfrm>
          <a:off x="5212080" y="1133479"/>
          <a:ext cx="91440" cy="208437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8437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834CAB-9E2F-41C2-A311-9035D159735B}">
      <dsp:nvSpPr>
        <dsp:cNvPr id="0" name=""/>
        <dsp:cNvSpPr/>
      </dsp:nvSpPr>
      <dsp:spPr>
        <a:xfrm>
          <a:off x="2516388" y="1133479"/>
          <a:ext cx="2741411" cy="2084378"/>
        </a:xfrm>
        <a:custGeom>
          <a:avLst/>
          <a:gdLst/>
          <a:ahLst/>
          <a:cxnLst/>
          <a:rect l="0" t="0" r="0" b="0"/>
          <a:pathLst>
            <a:path>
              <a:moveTo>
                <a:pt x="2741411" y="0"/>
              </a:moveTo>
              <a:lnTo>
                <a:pt x="2741411" y="1846487"/>
              </a:lnTo>
              <a:lnTo>
                <a:pt x="0" y="1846487"/>
              </a:lnTo>
              <a:lnTo>
                <a:pt x="0" y="208437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8AC69D-F959-4615-8C8B-9DC43358621C}">
      <dsp:nvSpPr>
        <dsp:cNvPr id="0" name=""/>
        <dsp:cNvSpPr/>
      </dsp:nvSpPr>
      <dsp:spPr>
        <a:xfrm>
          <a:off x="4124985" y="665"/>
          <a:ext cx="2265629" cy="11328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4124985" y="665"/>
        <a:ext cx="2265629" cy="1132814"/>
      </dsp:txXfrm>
    </dsp:sp>
    <dsp:sp modelId="{6F980FFB-260C-4388-BFAC-5667BEE7CDD1}">
      <dsp:nvSpPr>
        <dsp:cNvPr id="0" name=""/>
        <dsp:cNvSpPr/>
      </dsp:nvSpPr>
      <dsp:spPr>
        <a:xfrm>
          <a:off x="1383574" y="3217858"/>
          <a:ext cx="2265629" cy="11328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1383574" y="3217858"/>
        <a:ext cx="2265629" cy="1132814"/>
      </dsp:txXfrm>
    </dsp:sp>
    <dsp:sp modelId="{4292771D-0F50-4929-B9DE-9D14DB1BCBA4}">
      <dsp:nvSpPr>
        <dsp:cNvPr id="0" name=""/>
        <dsp:cNvSpPr/>
      </dsp:nvSpPr>
      <dsp:spPr>
        <a:xfrm>
          <a:off x="4124985" y="3217858"/>
          <a:ext cx="2265629" cy="11328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4124985" y="3217858"/>
        <a:ext cx="2265629" cy="1132814"/>
      </dsp:txXfrm>
    </dsp:sp>
    <dsp:sp modelId="{72A0BCAD-576B-4CA2-9739-5202D69E4024}">
      <dsp:nvSpPr>
        <dsp:cNvPr id="0" name=""/>
        <dsp:cNvSpPr/>
      </dsp:nvSpPr>
      <dsp:spPr>
        <a:xfrm>
          <a:off x="6866396" y="3217858"/>
          <a:ext cx="2265629" cy="11328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6866396" y="3217858"/>
        <a:ext cx="2265629" cy="1132814"/>
      </dsp:txXfrm>
    </dsp:sp>
    <dsp:sp modelId="{D2F5B4F9-6708-4EDB-B5C6-801D9879CABC}">
      <dsp:nvSpPr>
        <dsp:cNvPr id="0" name=""/>
        <dsp:cNvSpPr/>
      </dsp:nvSpPr>
      <dsp:spPr>
        <a:xfrm>
          <a:off x="2754279" y="1609261"/>
          <a:ext cx="2265629" cy="11328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2754279" y="1609261"/>
        <a:ext cx="2265629" cy="11328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A301D-ABA9-4D04-9140-27173F49253D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5B9969-E5A5-46FA-9813-A6E5D0A8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8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Đây là slide tiêu đề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5B9969-E5A5-46FA-9813-A6E5D0A8B54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82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97D7-9F96-4260-8BDD-F6A5FBDDD9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16BCAC-BC0E-457E-A67A-4FC10B5AD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3CE84-E68B-4F8B-95F2-1663CAEF2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32FA9-5275-43F2-96B2-54C9AA44D6EA}" type="datetime1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9C0C78-0087-44DC-962F-518958E46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E1F0E-CC85-4604-8C0F-CAAEDC55B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561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8322B-69D2-4386-9ADB-E5DB78769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AD111-5B14-42BF-8C2C-260E9445AD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277C09-FF89-4B34-AF02-7600470C4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4922A-6A8C-41A4-9915-D79331401450}" type="datetime1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A8A90-EEE2-4DE1-86EB-C8778889C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56364-1C75-4247-9DCD-16EDCE979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15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DA1C93-6561-425C-8F97-E6CB651BEB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95AAB6-2E45-477A-BF71-48819D6BE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47F25-A044-4EF1-BEB9-E2447EE98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8EFA-0D56-4101-AC6E-A5F1168289FD}" type="datetime1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93DDF-7517-47F9-8794-69F687147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AF28F-F555-4C33-81E2-FC0BB384F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393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7012C-2422-40F6-B26B-E0839C45B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34A79-15F6-42A1-B00C-4936AD6EA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AE2FE-8290-4FD7-BF3D-2A2AE2905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55641-41E3-4D32-BDBC-89C6608F71F9}" type="datetime1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89DA2-38F1-4758-AC6B-53F44439C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BCADE-59ED-4ACA-9C1B-C67C5445F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7617906D-82C8-4886-806F-94E7685944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0"/>
            <a:ext cx="914400" cy="914400"/>
          </a:xfrm>
          <a:prstGeom prst="rect">
            <a:avLst/>
          </a:prstGeom>
        </p:spPr>
      </p:pic>
      <p:sp>
        <p:nvSpPr>
          <p:cNvPr id="9" name="Action Button: Go Forward or Next 8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EBD41B7E-260E-4EFA-A12E-82536995E258}"/>
              </a:ext>
            </a:extLst>
          </p:cNvPr>
          <p:cNvSpPr/>
          <p:nvPr userDrawn="1"/>
        </p:nvSpPr>
        <p:spPr>
          <a:xfrm>
            <a:off x="11454866" y="6026000"/>
            <a:ext cx="673768" cy="712270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ction Button: Go Back or Previous 9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BDF2B92E-6B3F-4ABA-87F6-506DEC243DA9}"/>
              </a:ext>
            </a:extLst>
          </p:cNvPr>
          <p:cNvSpPr/>
          <p:nvPr userDrawn="1"/>
        </p:nvSpPr>
        <p:spPr>
          <a:xfrm>
            <a:off x="63366" y="6131927"/>
            <a:ext cx="673768" cy="681037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ction Button: Go Home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E0E2266F-CF94-4967-A5CD-D1E06DFD922D}"/>
              </a:ext>
            </a:extLst>
          </p:cNvPr>
          <p:cNvSpPr/>
          <p:nvPr userDrawn="1"/>
        </p:nvSpPr>
        <p:spPr>
          <a:xfrm>
            <a:off x="0" y="0"/>
            <a:ext cx="774834" cy="681037"/>
          </a:xfrm>
          <a:prstGeom prst="actionButtonHo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01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C3C24-8EE7-4B51-AA8A-A8EBC8ADF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F120D5-05D5-4132-8080-8CEFC56DE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C42B6-E494-4F03-912A-C0A689D00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7781-A1E7-4BFA-AA83-732511472F19}" type="datetime1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EE250-D7C1-473F-B367-D9B629108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C2F78-55F2-4F88-9EE7-2E17DFF0D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38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C69E9-F511-480B-B3B3-9B439DC0E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BA4CF-CB76-47EA-92E8-E07E45F2DF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35CCB5-AAB4-41D3-BB12-6B88B4F92F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34B5E-9AAA-44ED-B71A-970396A6B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0688-254A-4E31-9B04-0F6C1C0D57AA}" type="datetime1">
              <a:rPr lang="en-US" smtClean="0"/>
              <a:t>8/20/2021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3940D-1A41-4B34-9C08-1AADFB252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E565FF-9CED-400F-90D1-B43942B9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87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E4BBD-3BC7-4F5B-8A5C-611E0046D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678CE-79E9-4D88-997C-31BF2A93E4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D6495F-889D-4EB2-8ABF-EC4146CC43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69B8F4-76F7-4D07-95B9-B992B87063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5F0CF3-90C3-4EF1-98A5-E86401577D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0E9580-5321-4136-AA17-D0ABCBA49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404E0-3472-474E-BEC9-75599489841E}" type="datetime1">
              <a:rPr lang="en-US" smtClean="0"/>
              <a:t>8/20/2021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4E813A-44A0-4DE9-BC1B-3A739C8B2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84C95C-0AA3-4A92-AB9F-874324DAC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473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C559F-65E5-4FE4-B5A0-EC1068DDD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89749A-F85A-4B13-9097-9CBA5ECAF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57B9-A95D-486C-909F-1C9BA0100C31}" type="datetime1">
              <a:rPr lang="en-US" smtClean="0"/>
              <a:t>8/20/2021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10C6FC-492D-4720-B914-91AA45365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CED3A5-FEC1-4E15-B296-700896A1F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42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6FF90B-9BEC-446F-B8F6-E733C594B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03734-A4E7-4A7B-964D-6F92B23A1501}" type="datetime1">
              <a:rPr lang="en-US" smtClean="0"/>
              <a:t>8/20/2021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287B12-4C30-42AD-9B19-E844AC4FD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E7115D-E2ED-4C3E-948E-52C56B120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724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A8809-6719-4E28-B884-347EDF896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EBD3B-7658-4127-A301-17464A4D0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3F6A54-503C-497F-BFDB-A5C1657D6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099225-54A4-4E5D-917A-19795362F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82F0-9482-4DC7-802B-4D7B797CF9FE}" type="datetime1">
              <a:rPr lang="en-US" smtClean="0"/>
              <a:t>8/20/2021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4344C-F547-4CC5-B02D-C5654C1D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6D11A9-3033-462A-AA8E-57C8FCBE5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34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09C44-56D5-497B-A38C-82485F89D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3A1312-19A5-4DB3-9DAB-DF50FF26B6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FAFFED-A000-4CC3-BC58-E288E960B1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B14D1-D502-41A6-9641-FDADE6F75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AB52-9079-40A5-8184-CA6AA041E1C2}" type="datetime1">
              <a:rPr lang="en-US" smtClean="0"/>
              <a:t>8/20/2021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3A464-AA7F-47A7-B21A-66B4D22E3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421C09-1AA3-4F50-A4FF-FFA25AF38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234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39722B-E7B2-4BAA-A8DA-CDD86FA53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E9F42A-FE44-46B2-9589-D3D4122AE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BE4B0-A6EA-4EF4-99D5-DC3603BAA7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B440C-EE73-4C00-9C38-062DE01E642F}" type="datetime1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648BE-1F2D-46B5-A69E-3EDDE60F82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rgbClr val="002060"/>
                </a:solidFill>
              </a:defRPr>
            </a:lvl1pPr>
          </a:lstStyle>
          <a:p>
            <a:r>
              <a:rPr lang="en-US"/>
              <a:t>BVU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D518D-6B2F-4DF5-9ACC-29709AC5E8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FF0000"/>
                </a:solidFill>
              </a:defRPr>
            </a:lvl1pPr>
          </a:lstStyle>
          <a:p>
            <a:fld id="{07C92E65-D2C0-4F64-AB7A-172822B2B8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825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rgbClr val="FF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q"/>
        <a:defRPr sz="2400" kern="1200">
          <a:solidFill>
            <a:srgbClr val="0070C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23BBEC-977F-41BA-9AF8-F2C6427ACE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vi-VN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Trư</a:t>
            </a:r>
            <a:r>
              <a:rPr lang="en-US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sdf</a:t>
            </a:r>
            <a:r>
              <a:rPr lang="vi-VN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ờng đại họcà Rịa - Vũng Tàu</a:t>
            </a:r>
            <a:endParaRPr lang="en-US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A9B02F7-D2A0-480D-BDC2-55A7EABA2E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small" spc="1000">
                <a:hlinkClick r:id="" action="ppaction://hlinkshowjump?jump=nextslide"/>
              </a:rPr>
              <a:t>Baria - Vungtau University</a:t>
            </a:r>
          </a:p>
        </p:txBody>
      </p:sp>
    </p:spTree>
    <p:extLst>
      <p:ext uri="{BB962C8B-B14F-4D97-AF65-F5344CB8AC3E}">
        <p14:creationId xmlns:p14="http://schemas.microsoft.com/office/powerpoint/2010/main" val="1260025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5FB14-1992-4BD3-AC60-79DA878EC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E5E63-1A88-4893-9AE8-02D179331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103241-2D4D-4357-9E77-583FF7E34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09BC15-3A48-4BB4-825F-D9B73880E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>
            <a:hlinkClick r:id="rId2" action="ppaction://hlinksldjump"/>
            <a:extLst>
              <a:ext uri="{FF2B5EF4-FFF2-40B4-BE49-F238E27FC236}">
                <a16:creationId xmlns:a16="http://schemas.microsoft.com/office/drawing/2014/main" id="{36D09091-B3D7-4D32-B5F5-93DFF69CDFA1}"/>
              </a:ext>
            </a:extLst>
          </p:cNvPr>
          <p:cNvSpPr txBox="1"/>
          <p:nvPr/>
        </p:nvSpPr>
        <p:spPr>
          <a:xfrm>
            <a:off x="4277710" y="2049517"/>
            <a:ext cx="3657600" cy="1828800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noAutofit/>
          </a:bodyPr>
          <a:lstStyle/>
          <a:p>
            <a:r>
              <a:rPr lang="en-US"/>
              <a:t>Quay về slide đầu tiên</a:t>
            </a:r>
          </a:p>
        </p:txBody>
      </p:sp>
    </p:spTree>
    <p:extLst>
      <p:ext uri="{BB962C8B-B14F-4D97-AF65-F5344CB8AC3E}">
        <p14:creationId xmlns:p14="http://schemas.microsoft.com/office/powerpoint/2010/main" val="49022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75AE8-E28C-4AE2-8B7F-27AA61FAD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Audio/Video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0C63A-A7DC-4116-8D72-4D2878AE0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F7369-9F44-418D-935F-122D02662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D1B620-6B22-41DC-8908-E24B66929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11</a:t>
            </a:fld>
            <a:endParaRPr lang="en-US"/>
          </a:p>
        </p:txBody>
      </p:sp>
      <p:pic>
        <p:nvPicPr>
          <p:cNvPr id="7" name="Video 6" title="Sleeping Kitten">
            <a:hlinkClick r:id="" action="ppaction://media"/>
            <a:extLst>
              <a:ext uri="{FF2B5EF4-FFF2-40B4-BE49-F238E27FC236}">
                <a16:creationId xmlns:a16="http://schemas.microsoft.com/office/drawing/2014/main" id="{A564FC4F-1388-4BDF-8C46-26F4E39BF2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16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43EAD-366C-49CC-8F2B-98BAB0AD8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9AE67-2602-47F0-A2D7-E930D14C9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FE132E-B07E-4005-B83B-F7FE647C4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D46660-4486-4424-89EC-B22C3CD56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467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42447-D02B-4B90-9609-25B93C102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2683B-4DC1-4A53-99EC-3563EEA45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vi-VN"/>
              <a:t>Cơ sở 1: </a:t>
            </a:r>
            <a:endParaRPr lang="en-US"/>
          </a:p>
          <a:p>
            <a:pPr lvl="1">
              <a:lnSpc>
                <a:spcPct val="150000"/>
              </a:lnSpc>
            </a:pPr>
            <a:r>
              <a:rPr lang="vi-VN"/>
              <a:t>80 Trương Công Định, P. 8</a:t>
            </a:r>
            <a:endParaRPr lang="en-US"/>
          </a:p>
          <a:p>
            <a:pPr>
              <a:lnSpc>
                <a:spcPct val="150000"/>
              </a:lnSpc>
            </a:pPr>
            <a:r>
              <a:rPr lang="vi-VN"/>
              <a:t>Cơ sở 2: </a:t>
            </a:r>
            <a:endParaRPr lang="en-US"/>
          </a:p>
          <a:p>
            <a:pPr lvl="1">
              <a:lnSpc>
                <a:spcPct val="150000"/>
              </a:lnSpc>
            </a:pPr>
            <a:r>
              <a:rPr lang="vi-VN"/>
              <a:t>01 Trương Văn Bang, P.7 </a:t>
            </a:r>
            <a:endParaRPr lang="en-US"/>
          </a:p>
          <a:p>
            <a:pPr>
              <a:lnSpc>
                <a:spcPct val="150000"/>
              </a:lnSpc>
            </a:pPr>
            <a:r>
              <a:rPr lang="vi-VN"/>
              <a:t>Cơ sở 3</a:t>
            </a:r>
            <a:endParaRPr lang="en-US"/>
          </a:p>
          <a:p>
            <a:pPr lvl="1">
              <a:lnSpc>
                <a:spcPct val="150000"/>
              </a:lnSpc>
            </a:pPr>
            <a:r>
              <a:rPr lang="en-US"/>
              <a:t>951 Bình Giã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7F5EF1-6216-4BEF-90EA-0F3EC67D4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AAC3C6-3308-4D17-8F0D-3F711D6C9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0235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A4702-BAFD-40D8-BF99-89A24D87B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7B220-1A9E-49AC-BACC-E5E503296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9238E5-5278-49F7-8B38-D70BA1E52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D7974F-D1AE-4C13-A2D3-4359C6DB7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18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4E723-ED13-447F-BFE5-3D7A56A21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Rocks by the beach">
            <a:extLst>
              <a:ext uri="{FF2B5EF4-FFF2-40B4-BE49-F238E27FC236}">
                <a16:creationId xmlns:a16="http://schemas.microsoft.com/office/drawing/2014/main" id="{C68DDF27-833B-4D63-982D-967E86DB63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  <a14:imgEffect>
                      <a14:brightnessContrast bright="35000" contras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3920330" y="1825625"/>
            <a:ext cx="4351338" cy="435133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0A2BF8-4FCF-414F-BC15-7BEA96DEC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D97A88-2C12-4FEE-BA5C-6BE4298B2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833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BAF31-DD62-4145-8F1D-1784D2B21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EF9BF5-4DC7-4741-869D-1A20A35C7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98E46C-2277-4735-B751-A522404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BB4B92BA-5D0B-4AA8-B50A-7D293F97CD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786366"/>
              </p:ext>
            </p:extLst>
          </p:nvPr>
        </p:nvGraphicFramePr>
        <p:xfrm>
          <a:off x="838200" y="1825625"/>
          <a:ext cx="10515597" cy="741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00499432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408353765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839976614"/>
                    </a:ext>
                  </a:extLst>
                </a:gridCol>
              </a:tblGrid>
              <a:tr h="1483360">
                <a:tc>
                  <a:txBody>
                    <a:bodyPr/>
                    <a:lstStyle/>
                    <a:p>
                      <a:r>
                        <a:rPr lang="en-US"/>
                        <a:t>Buổi</a:t>
                      </a:r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Tiết</a:t>
                      </a:r>
                    </a:p>
                  </a:txBody>
                  <a:tcPr>
                    <a:lnT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Thời gian</a:t>
                      </a:r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774182250"/>
                  </a:ext>
                </a:extLst>
              </a:tr>
              <a:tr h="370840">
                <a:tc rowSpan="6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4709656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6268741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929637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1234841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1777410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1017679"/>
                  </a:ext>
                </a:extLst>
              </a:tr>
              <a:tr h="370840">
                <a:tc rowSpan="6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382827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762339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4781133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1459213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713712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62451017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4133971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183157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5277764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B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655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1544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B781B-097A-43D8-B24D-28CDAA6F2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C5965C-241E-4934-A5B7-500DCAE24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51766A-B891-469B-87DD-7BA34C265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6</a:t>
            </a:fld>
            <a:endParaRPr lang="en-US"/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BD3C9166-F815-4C1A-A7CF-4324B93B8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5" name="Chart 34">
            <a:extLst>
              <a:ext uri="{FF2B5EF4-FFF2-40B4-BE49-F238E27FC236}">
                <a16:creationId xmlns:a16="http://schemas.microsoft.com/office/drawing/2014/main" id="{C3D1C646-D993-4AE3-A6DB-5360DD7BFD5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2032382"/>
              </p:ext>
            </p:extLst>
          </p:nvPr>
        </p:nvGraphicFramePr>
        <p:xfrm>
          <a:off x="2146738" y="1984879"/>
          <a:ext cx="6006662" cy="36039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65715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5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5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1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5">
                                            <p:graphicEl>
                                              <a:chart seriesIdx="1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5">
                                            <p:graphicEl>
                                              <a:chart seriesIdx="1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5">
                                            <p:graphicEl>
                                              <a:chart seriesIdx="1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5">
                                            <p:graphicEl>
                                              <a:chart seriesIdx="1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1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5">
                                            <p:graphicEl>
                                              <a:chart seriesIdx="1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5">
                                            <p:graphicEl>
                                              <a:chart seriesIdx="1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">
                                            <p:graphicEl>
                                              <a:chart seriesIdx="1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5">
                                            <p:graphicEl>
                                              <a:chart seriesIdx="1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5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5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5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5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2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5">
                                            <p:graphicEl>
                                              <a:chart seriesIdx="2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5">
                                            <p:graphicEl>
                                              <a:chart seriesIdx="2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5">
                                            <p:graphicEl>
                                              <a:chart seriesIdx="2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5">
                                            <p:graphicEl>
                                              <a:chart seriesIdx="2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2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5">
                                            <p:graphicEl>
                                              <a:chart seriesIdx="2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5">
                                            <p:graphicEl>
                                              <a:chart seriesIdx="2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5">
                                            <p:graphicEl>
                                              <a:chart seriesIdx="2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5">
                                            <p:graphicEl>
                                              <a:chart seriesIdx="2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5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5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5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35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3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>
                                            <p:graphicEl>
                                              <a:chart seriesIdx="3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>
                                            <p:graphicEl>
                                              <a:chart seriesIdx="3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5">
                                            <p:graphicEl>
                                              <a:chart seriesIdx="3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35">
                                            <p:graphicEl>
                                              <a:chart seriesIdx="3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graphicEl>
                                              <a:chart seriesIdx="3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5">
                                            <p:graphicEl>
                                              <a:chart seriesIdx="3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5">
                                            <p:graphicEl>
                                              <a:chart seriesIdx="3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5">
                                            <p:graphicEl>
                                              <a:chart seriesIdx="3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5">
                                            <p:graphicEl>
                                              <a:chart seriesIdx="3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5" grpId="0">
        <p:bldSub>
          <a:bldChart bld="seriesEl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D628A-A480-401E-A223-EDDA76DD3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90B33C9-7652-4C4B-B76C-AF67FB1064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549140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176C39-7AAE-4F13-AA30-0BC450C1F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0C4972-0BA8-4686-95BA-910E58C3E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74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9856D-F24A-41CA-9BEF-467DD84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F4CE0D5-9982-40B3-99ED-1866116A74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12743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D58AD1-8802-4DFA-B78C-5794F6CBC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2346F8-0ABA-4893-9397-C0527B532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80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47F10-990D-4A77-89DF-47A29DAC8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3836A-636D-4850-83A5-591292E8C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68A692-E61A-4513-8529-2D7C7F381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BVU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433F9B-E326-415C-88FD-6A946742C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92E65-D2C0-4F64-AB7A-172822B2B87F}" type="slidenum">
              <a:rPr lang="en-US" smtClean="0"/>
              <a:t>9</a:t>
            </a:fld>
            <a:endParaRPr lang="en-US"/>
          </a:p>
        </p:txBody>
      </p:sp>
      <p:pic>
        <p:nvPicPr>
          <p:cNvPr id="7" name="Video 6" title="Polar Bear In Ice">
            <a:hlinkClick r:id="" action="ppaction://media"/>
            <a:extLst>
              <a:ext uri="{FF2B5EF4-FFF2-40B4-BE49-F238E27FC236}">
                <a16:creationId xmlns:a16="http://schemas.microsoft.com/office/drawing/2014/main" id="{21924C46-AFA2-47B7-9708-B4460D8B38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09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88</Words>
  <Application>Microsoft Office PowerPoint</Application>
  <PresentationFormat>Widescreen</PresentationFormat>
  <Paragraphs>40</Paragraphs>
  <Slides>12</Slides>
  <Notes>1</Notes>
  <HiddenSlides>1</HiddenSlides>
  <MMClips>2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  <vt:variant>
        <vt:lpstr>Custom Shows</vt:lpstr>
      </vt:variant>
      <vt:variant>
        <vt:i4>1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Wingdings</vt:lpstr>
      <vt:lpstr>Office Theme</vt:lpstr>
      <vt:lpstr>Trưsdfờng đại họcà Rịa - Vũng Tàu</vt:lpstr>
      <vt:lpstr>PowerPoint Presentation</vt:lpstr>
      <vt:lpstr>PowerPoint Presentation</vt:lpstr>
      <vt:lpstr>PowerPoint Presentation</vt:lpstr>
      <vt:lpstr>PowerPoint Presentation</vt:lpstr>
      <vt:lpstr>BVU</vt:lpstr>
      <vt:lpstr>PowerPoint Presentation</vt:lpstr>
      <vt:lpstr>PowerPoint Presentation</vt:lpstr>
      <vt:lpstr>PowerPoint Presentation</vt:lpstr>
      <vt:lpstr>PowerPoint Presentation</vt:lpstr>
      <vt:lpstr>Audio/Video</vt:lpstr>
      <vt:lpstr>PowerPoint Presentation</vt:lpstr>
      <vt:lpstr>Charts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Tạ Quang,Khôi</dc:creator>
  <cp:keywords>BVU</cp:keywords>
  <cp:lastModifiedBy>Tạ Quang,Khôi</cp:lastModifiedBy>
  <cp:revision>2</cp:revision>
  <dcterms:created xsi:type="dcterms:W3CDTF">2021-08-20T00:29:10Z</dcterms:created>
  <dcterms:modified xsi:type="dcterms:W3CDTF">2021-08-20T02:21:48Z</dcterms:modified>
  <cp:category>DH</cp:category>
</cp:coreProperties>
</file>

<file path=docProps/thumbnail.jpeg>
</file>